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3" r:id="rId1"/>
  </p:sldMasterIdLst>
  <p:notesMasterIdLst>
    <p:notesMasterId r:id="rId38"/>
  </p:notesMasterIdLst>
  <p:sldIdLst>
    <p:sldId id="256" r:id="rId2"/>
    <p:sldId id="257" r:id="rId3"/>
    <p:sldId id="258" r:id="rId4"/>
    <p:sldId id="299" r:id="rId5"/>
    <p:sldId id="279" r:id="rId6"/>
    <p:sldId id="284" r:id="rId7"/>
    <p:sldId id="283" r:id="rId8"/>
    <p:sldId id="302" r:id="rId9"/>
    <p:sldId id="281" r:id="rId10"/>
    <p:sldId id="286" r:id="rId11"/>
    <p:sldId id="305" r:id="rId12"/>
    <p:sldId id="308" r:id="rId13"/>
    <p:sldId id="275" r:id="rId14"/>
    <p:sldId id="309" r:id="rId15"/>
    <p:sldId id="304" r:id="rId16"/>
    <p:sldId id="303" r:id="rId17"/>
    <p:sldId id="307" r:id="rId18"/>
    <p:sldId id="287" r:id="rId19"/>
    <p:sldId id="288" r:id="rId20"/>
    <p:sldId id="290" r:id="rId21"/>
    <p:sldId id="291" r:id="rId22"/>
    <p:sldId id="306" r:id="rId23"/>
    <p:sldId id="293" r:id="rId24"/>
    <p:sldId id="294" r:id="rId25"/>
    <p:sldId id="289" r:id="rId26"/>
    <p:sldId id="292" r:id="rId27"/>
    <p:sldId id="271" r:id="rId28"/>
    <p:sldId id="261" r:id="rId29"/>
    <p:sldId id="295" r:id="rId30"/>
    <p:sldId id="269" r:id="rId31"/>
    <p:sldId id="310" r:id="rId32"/>
    <p:sldId id="301" r:id="rId33"/>
    <p:sldId id="296" r:id="rId34"/>
    <p:sldId id="297" r:id="rId35"/>
    <p:sldId id="300" r:id="rId36"/>
    <p:sldId id="29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C6489-C75E-4373-81D2-FE6B2010EFF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EDEB68-6B89-4275-B4BE-E4D6EA3A7EEF}">
      <dgm:prSet phldrT="[Text]"/>
      <dgm:spPr/>
      <dgm:t>
        <a:bodyPr/>
        <a:lstStyle/>
        <a:p>
          <a:r>
            <a:rPr lang="en-US" dirty="0" smtClean="0"/>
            <a:t>MD</a:t>
          </a:r>
          <a:endParaRPr lang="en-US" dirty="0"/>
        </a:p>
      </dgm:t>
    </dgm:pt>
    <dgm:pt modelId="{5518F2EA-A04F-45E3-8098-61B29F3E5EC4}" type="parTrans" cxnId="{C6DF9490-B3F2-4376-AE22-BAB5E90893D2}">
      <dgm:prSet/>
      <dgm:spPr/>
      <dgm:t>
        <a:bodyPr/>
        <a:lstStyle/>
        <a:p>
          <a:endParaRPr lang="en-US"/>
        </a:p>
      </dgm:t>
    </dgm:pt>
    <dgm:pt modelId="{AB732671-9BD1-4A56-A9A4-AA7144E58F52}" type="sibTrans" cxnId="{C6DF9490-B3F2-4376-AE22-BAB5E90893D2}">
      <dgm:prSet/>
      <dgm:spPr/>
      <dgm:t>
        <a:bodyPr/>
        <a:lstStyle/>
        <a:p>
          <a:endParaRPr lang="en-US"/>
        </a:p>
      </dgm:t>
    </dgm:pt>
    <dgm:pt modelId="{6D201147-6EDF-4BE7-8A58-834FAE483785}">
      <dgm:prSet phldrT="[Text]"/>
      <dgm:spPr/>
      <dgm:t>
        <a:bodyPr/>
        <a:lstStyle/>
        <a:p>
          <a:r>
            <a:rPr lang="en-US" dirty="0" err="1" smtClean="0"/>
            <a:t>Hx</a:t>
          </a:r>
          <a:r>
            <a:rPr lang="en-US" dirty="0" smtClean="0"/>
            <a:t> &amp; P</a:t>
          </a:r>
          <a:endParaRPr lang="en-US" dirty="0"/>
        </a:p>
      </dgm:t>
    </dgm:pt>
    <dgm:pt modelId="{A718F130-D417-439A-861E-E43CFAB0E434}" type="parTrans" cxnId="{A1A2044F-94D8-4A61-B006-1961EB733469}">
      <dgm:prSet/>
      <dgm:spPr/>
      <dgm:t>
        <a:bodyPr/>
        <a:lstStyle/>
        <a:p>
          <a:endParaRPr lang="en-US"/>
        </a:p>
      </dgm:t>
    </dgm:pt>
    <dgm:pt modelId="{0C16DBED-52B8-4640-A214-B72278C30F48}" type="sibTrans" cxnId="{A1A2044F-94D8-4A61-B006-1961EB733469}">
      <dgm:prSet/>
      <dgm:spPr/>
      <dgm:t>
        <a:bodyPr/>
        <a:lstStyle/>
        <a:p>
          <a:endParaRPr lang="en-US"/>
        </a:p>
      </dgm:t>
    </dgm:pt>
    <dgm:pt modelId="{48650B19-5A5C-46A6-BE8D-FA46EAC95D88}">
      <dgm:prSet phldrT="[Text]"/>
      <dgm:spPr/>
      <dgm:t>
        <a:bodyPr/>
        <a:lstStyle/>
        <a:p>
          <a:r>
            <a:rPr lang="en-US" dirty="0" smtClean="0"/>
            <a:t>Imaging- testing</a:t>
          </a:r>
          <a:endParaRPr lang="en-US" dirty="0"/>
        </a:p>
      </dgm:t>
    </dgm:pt>
    <dgm:pt modelId="{A76ECAFF-E9CF-493F-8202-76B9CC26030B}" type="parTrans" cxnId="{75429591-3D3F-4C15-AAE2-2C3F7DA6B656}">
      <dgm:prSet/>
      <dgm:spPr/>
      <dgm:t>
        <a:bodyPr/>
        <a:lstStyle/>
        <a:p>
          <a:endParaRPr lang="en-US"/>
        </a:p>
      </dgm:t>
    </dgm:pt>
    <dgm:pt modelId="{713D6DAD-FD74-4A84-9E9A-EACD1E806F34}" type="sibTrans" cxnId="{75429591-3D3F-4C15-AAE2-2C3F7DA6B656}">
      <dgm:prSet/>
      <dgm:spPr/>
      <dgm:t>
        <a:bodyPr/>
        <a:lstStyle/>
        <a:p>
          <a:endParaRPr lang="en-US"/>
        </a:p>
      </dgm:t>
    </dgm:pt>
    <dgm:pt modelId="{3F4997F5-322E-4BF4-921E-3594E5CE3F49}">
      <dgm:prSet phldrT="[Text]"/>
      <dgm:spPr/>
      <dgm:t>
        <a:bodyPr/>
        <a:lstStyle/>
        <a:p>
          <a:r>
            <a:rPr lang="en-US" dirty="0" smtClean="0"/>
            <a:t>PT</a:t>
          </a:r>
          <a:endParaRPr lang="en-US" dirty="0"/>
        </a:p>
      </dgm:t>
    </dgm:pt>
    <dgm:pt modelId="{B69A117D-C8F2-4DB5-AA6F-25DB1B335F19}" type="parTrans" cxnId="{6490C6AD-E6DA-45F5-90C6-7053E22D4004}">
      <dgm:prSet/>
      <dgm:spPr/>
      <dgm:t>
        <a:bodyPr/>
        <a:lstStyle/>
        <a:p>
          <a:endParaRPr lang="en-US"/>
        </a:p>
      </dgm:t>
    </dgm:pt>
    <dgm:pt modelId="{56AC036D-CA3E-446A-9839-88FBDF531702}" type="sibTrans" cxnId="{6490C6AD-E6DA-45F5-90C6-7053E22D4004}">
      <dgm:prSet/>
      <dgm:spPr/>
      <dgm:t>
        <a:bodyPr/>
        <a:lstStyle/>
        <a:p>
          <a:endParaRPr lang="en-US"/>
        </a:p>
      </dgm:t>
    </dgm:pt>
    <dgm:pt modelId="{C6BF8AD3-B4BB-4989-AEE6-62154625313E}">
      <dgm:prSet phldrT="[Text]"/>
      <dgm:spPr/>
      <dgm:t>
        <a:bodyPr/>
        <a:lstStyle/>
        <a:p>
          <a:r>
            <a:rPr lang="en-US" dirty="0" smtClean="0"/>
            <a:t>Vestibular - balance</a:t>
          </a:r>
          <a:endParaRPr lang="en-US" dirty="0"/>
        </a:p>
      </dgm:t>
    </dgm:pt>
    <dgm:pt modelId="{1FC7A75B-58DA-46FB-92B4-0908DB8092C5}" type="parTrans" cxnId="{24AB1A9A-13CC-4102-9BDF-8429AE330B99}">
      <dgm:prSet/>
      <dgm:spPr/>
      <dgm:t>
        <a:bodyPr/>
        <a:lstStyle/>
        <a:p>
          <a:endParaRPr lang="en-US"/>
        </a:p>
      </dgm:t>
    </dgm:pt>
    <dgm:pt modelId="{7DAB662C-1F6E-48A2-AE13-523FEF928622}" type="sibTrans" cxnId="{24AB1A9A-13CC-4102-9BDF-8429AE330B99}">
      <dgm:prSet/>
      <dgm:spPr/>
      <dgm:t>
        <a:bodyPr/>
        <a:lstStyle/>
        <a:p>
          <a:endParaRPr lang="en-US"/>
        </a:p>
      </dgm:t>
    </dgm:pt>
    <dgm:pt modelId="{4B732980-758F-4FDA-B3B2-44D2D8229177}">
      <dgm:prSet phldrT="[Text]"/>
      <dgm:spPr/>
      <dgm:t>
        <a:bodyPr/>
        <a:lstStyle/>
        <a:p>
          <a:r>
            <a:rPr lang="en-US" dirty="0" smtClean="0"/>
            <a:t>Ocular-  motor</a:t>
          </a:r>
          <a:endParaRPr lang="en-US" dirty="0"/>
        </a:p>
      </dgm:t>
    </dgm:pt>
    <dgm:pt modelId="{AB34829E-858A-49F1-8490-321D2375620A}" type="parTrans" cxnId="{4A2DB988-206F-45A6-9447-3698C41666A8}">
      <dgm:prSet/>
      <dgm:spPr/>
      <dgm:t>
        <a:bodyPr/>
        <a:lstStyle/>
        <a:p>
          <a:endParaRPr lang="en-US"/>
        </a:p>
      </dgm:t>
    </dgm:pt>
    <dgm:pt modelId="{6255FDD7-3D09-4C99-8353-70E07FE993C0}" type="sibTrans" cxnId="{4A2DB988-206F-45A6-9447-3698C41666A8}">
      <dgm:prSet/>
      <dgm:spPr/>
      <dgm:t>
        <a:bodyPr/>
        <a:lstStyle/>
        <a:p>
          <a:endParaRPr lang="en-US"/>
        </a:p>
      </dgm:t>
    </dgm:pt>
    <dgm:pt modelId="{8DEDCB6B-B9E5-4151-9E66-FBD70A63FEF9}">
      <dgm:prSet phldrT="[Text]"/>
      <dgm:spPr/>
      <dgm:t>
        <a:bodyPr/>
        <a:lstStyle/>
        <a:p>
          <a:r>
            <a:rPr lang="en-US" dirty="0" smtClean="0"/>
            <a:t>PSY</a:t>
          </a:r>
          <a:endParaRPr lang="en-US" dirty="0"/>
        </a:p>
      </dgm:t>
    </dgm:pt>
    <dgm:pt modelId="{DD648F38-98B3-48FC-801D-066581F31A74}" type="parTrans" cxnId="{67E6BE4E-E2A1-4188-8C9E-5729A8E939E2}">
      <dgm:prSet/>
      <dgm:spPr/>
      <dgm:t>
        <a:bodyPr/>
        <a:lstStyle/>
        <a:p>
          <a:endParaRPr lang="en-US"/>
        </a:p>
      </dgm:t>
    </dgm:pt>
    <dgm:pt modelId="{746417C5-BA8A-4D47-898B-73B3049D4C93}" type="sibTrans" cxnId="{67E6BE4E-E2A1-4188-8C9E-5729A8E939E2}">
      <dgm:prSet/>
      <dgm:spPr/>
      <dgm:t>
        <a:bodyPr/>
        <a:lstStyle/>
        <a:p>
          <a:endParaRPr lang="en-US"/>
        </a:p>
      </dgm:t>
    </dgm:pt>
    <dgm:pt modelId="{9A794A5F-99FC-4179-A377-5677DD91FBAF}">
      <dgm:prSet phldrT="[Text]"/>
      <dgm:spPr/>
      <dgm:t>
        <a:bodyPr/>
        <a:lstStyle/>
        <a:p>
          <a:r>
            <a:rPr lang="en-US" dirty="0" smtClean="0"/>
            <a:t>Mood</a:t>
          </a:r>
          <a:endParaRPr lang="en-US" dirty="0"/>
        </a:p>
      </dgm:t>
    </dgm:pt>
    <dgm:pt modelId="{1D46C101-4F9B-48A5-8CB4-FB682E41996D}" type="parTrans" cxnId="{6008E3E8-A7D1-43B5-91C4-1CE96870B4EB}">
      <dgm:prSet/>
      <dgm:spPr/>
      <dgm:t>
        <a:bodyPr/>
        <a:lstStyle/>
        <a:p>
          <a:endParaRPr lang="en-US"/>
        </a:p>
      </dgm:t>
    </dgm:pt>
    <dgm:pt modelId="{C180BF9D-6CC8-4F99-A5F3-8892186A32FF}" type="sibTrans" cxnId="{6008E3E8-A7D1-43B5-91C4-1CE96870B4EB}">
      <dgm:prSet/>
      <dgm:spPr/>
      <dgm:t>
        <a:bodyPr/>
        <a:lstStyle/>
        <a:p>
          <a:endParaRPr lang="en-US"/>
        </a:p>
      </dgm:t>
    </dgm:pt>
    <dgm:pt modelId="{44203345-CEC9-4A19-B8E1-E5603613D8CC}">
      <dgm:prSet phldrT="[Text]"/>
      <dgm:spPr/>
      <dgm:t>
        <a:bodyPr/>
        <a:lstStyle/>
        <a:p>
          <a:r>
            <a:rPr lang="en-US" dirty="0" smtClean="0"/>
            <a:t>Psychosocial</a:t>
          </a:r>
          <a:endParaRPr lang="en-US" dirty="0"/>
        </a:p>
      </dgm:t>
    </dgm:pt>
    <dgm:pt modelId="{AD8BDAA9-63D2-4366-AADC-F74A24B0BFC8}" type="parTrans" cxnId="{AFBAF1D5-DBB2-45AE-A28C-D9F6FFCBA535}">
      <dgm:prSet/>
      <dgm:spPr/>
      <dgm:t>
        <a:bodyPr/>
        <a:lstStyle/>
        <a:p>
          <a:endParaRPr lang="en-US"/>
        </a:p>
      </dgm:t>
    </dgm:pt>
    <dgm:pt modelId="{F63E9186-CA93-4E2C-99A3-3A279AA8E49C}" type="sibTrans" cxnId="{AFBAF1D5-DBB2-45AE-A28C-D9F6FFCBA535}">
      <dgm:prSet/>
      <dgm:spPr/>
      <dgm:t>
        <a:bodyPr/>
        <a:lstStyle/>
        <a:p>
          <a:endParaRPr lang="en-US"/>
        </a:p>
      </dgm:t>
    </dgm:pt>
    <dgm:pt modelId="{3E885421-1609-4988-88B6-5B51AFE16C88}">
      <dgm:prSet/>
      <dgm:spPr/>
      <dgm:t>
        <a:bodyPr/>
        <a:lstStyle/>
        <a:p>
          <a:r>
            <a:rPr lang="en-US" dirty="0" smtClean="0"/>
            <a:t>Referrals</a:t>
          </a:r>
          <a:endParaRPr lang="en-US" dirty="0"/>
        </a:p>
      </dgm:t>
    </dgm:pt>
    <dgm:pt modelId="{6981C66F-2380-4526-8354-79746BB00E87}" type="parTrans" cxnId="{2BB4BE23-1332-41C7-96AB-BEB5F58FBE3F}">
      <dgm:prSet/>
      <dgm:spPr/>
      <dgm:t>
        <a:bodyPr/>
        <a:lstStyle/>
        <a:p>
          <a:endParaRPr lang="en-US"/>
        </a:p>
      </dgm:t>
    </dgm:pt>
    <dgm:pt modelId="{864D2075-FA5A-465B-BF0E-E43DD14EFFA0}" type="sibTrans" cxnId="{2BB4BE23-1332-41C7-96AB-BEB5F58FBE3F}">
      <dgm:prSet/>
      <dgm:spPr/>
      <dgm:t>
        <a:bodyPr/>
        <a:lstStyle/>
        <a:p>
          <a:endParaRPr lang="en-US"/>
        </a:p>
      </dgm:t>
    </dgm:pt>
    <dgm:pt modelId="{DA2757FF-7F02-4A51-B3BB-A2B7031A4ED2}">
      <dgm:prSet phldrT="[Text]"/>
      <dgm:spPr/>
      <dgm:t>
        <a:bodyPr/>
        <a:lstStyle/>
        <a:p>
          <a:r>
            <a:rPr lang="en-US" dirty="0" smtClean="0"/>
            <a:t>Muscular-skeletal</a:t>
          </a:r>
          <a:endParaRPr lang="en-US" dirty="0"/>
        </a:p>
      </dgm:t>
    </dgm:pt>
    <dgm:pt modelId="{A3A57687-9970-4FD9-85CD-7667C98F0C80}" type="parTrans" cxnId="{4F398865-A0F0-492F-A742-45201EB4056D}">
      <dgm:prSet/>
      <dgm:spPr/>
      <dgm:t>
        <a:bodyPr/>
        <a:lstStyle/>
        <a:p>
          <a:endParaRPr lang="en-US"/>
        </a:p>
      </dgm:t>
    </dgm:pt>
    <dgm:pt modelId="{44FE8F72-67B9-47AE-B8D1-4EFB6F61139D}" type="sibTrans" cxnId="{4F398865-A0F0-492F-A742-45201EB4056D}">
      <dgm:prSet/>
      <dgm:spPr/>
      <dgm:t>
        <a:bodyPr/>
        <a:lstStyle/>
        <a:p>
          <a:endParaRPr lang="en-US"/>
        </a:p>
      </dgm:t>
    </dgm:pt>
    <dgm:pt modelId="{E6E3D37A-C612-44F8-B3E5-CDA30A226EE6}">
      <dgm:prSet phldrT="[Text]"/>
      <dgm:spPr/>
      <dgm:t>
        <a:bodyPr/>
        <a:lstStyle/>
        <a:p>
          <a:r>
            <a:rPr lang="en-US" dirty="0" smtClean="0"/>
            <a:t>Cognitive</a:t>
          </a:r>
          <a:endParaRPr lang="en-US" dirty="0"/>
        </a:p>
      </dgm:t>
    </dgm:pt>
    <dgm:pt modelId="{1FC32FB1-471E-4A05-9A8C-85AB203F956B}" type="parTrans" cxnId="{85FE6C12-CABE-449D-8344-4EDE7A9F88FB}">
      <dgm:prSet/>
      <dgm:spPr/>
      <dgm:t>
        <a:bodyPr/>
        <a:lstStyle/>
        <a:p>
          <a:endParaRPr lang="en-US"/>
        </a:p>
      </dgm:t>
    </dgm:pt>
    <dgm:pt modelId="{E8DB74B2-E530-424C-A586-34305B01589E}" type="sibTrans" cxnId="{85FE6C12-CABE-449D-8344-4EDE7A9F88FB}">
      <dgm:prSet/>
      <dgm:spPr/>
      <dgm:t>
        <a:bodyPr/>
        <a:lstStyle/>
        <a:p>
          <a:endParaRPr lang="en-US"/>
        </a:p>
      </dgm:t>
    </dgm:pt>
    <dgm:pt modelId="{EFB23420-1A1C-4881-90F9-2DA22198E1A7}">
      <dgm:prSet phldrT="[Text]"/>
      <dgm:spPr/>
      <dgm:t>
        <a:bodyPr/>
        <a:lstStyle/>
        <a:p>
          <a:r>
            <a:rPr lang="en-US" dirty="0" smtClean="0"/>
            <a:t>R2P</a:t>
          </a:r>
          <a:endParaRPr lang="en-US" dirty="0"/>
        </a:p>
      </dgm:t>
    </dgm:pt>
    <dgm:pt modelId="{F45885CD-72C8-4985-AA7F-9FC290AEEEC9}" type="parTrans" cxnId="{302E7804-A476-4482-A6B8-2CF636F67D6B}">
      <dgm:prSet/>
      <dgm:spPr/>
      <dgm:t>
        <a:bodyPr/>
        <a:lstStyle/>
        <a:p>
          <a:endParaRPr lang="en-US"/>
        </a:p>
      </dgm:t>
    </dgm:pt>
    <dgm:pt modelId="{610E07D1-228A-4CDA-A17F-94CA0A981D77}" type="sibTrans" cxnId="{302E7804-A476-4482-A6B8-2CF636F67D6B}">
      <dgm:prSet/>
      <dgm:spPr/>
      <dgm:t>
        <a:bodyPr/>
        <a:lstStyle/>
        <a:p>
          <a:endParaRPr lang="en-US"/>
        </a:p>
      </dgm:t>
    </dgm:pt>
    <dgm:pt modelId="{0A1FCDF1-59C9-40CA-820D-A95124EBD2E9}">
      <dgm:prSet phldrT="[Text]"/>
      <dgm:spPr/>
      <dgm:t>
        <a:bodyPr/>
        <a:lstStyle/>
        <a:p>
          <a:r>
            <a:rPr lang="en-US" dirty="0" smtClean="0"/>
            <a:t>504 plan</a:t>
          </a:r>
          <a:endParaRPr lang="en-US" dirty="0"/>
        </a:p>
      </dgm:t>
    </dgm:pt>
    <dgm:pt modelId="{3BDBDC6F-24D5-4B36-868D-10DCE63F17EF}" type="parTrans" cxnId="{DC154F0A-2153-445F-A7F7-260314ACD88C}">
      <dgm:prSet/>
      <dgm:spPr/>
      <dgm:t>
        <a:bodyPr/>
        <a:lstStyle/>
        <a:p>
          <a:endParaRPr lang="en-US"/>
        </a:p>
      </dgm:t>
    </dgm:pt>
    <dgm:pt modelId="{8B130047-9D43-4BF8-B47D-9D8ACA2FAB23}" type="sibTrans" cxnId="{DC154F0A-2153-445F-A7F7-260314ACD88C}">
      <dgm:prSet/>
      <dgm:spPr/>
      <dgm:t>
        <a:bodyPr/>
        <a:lstStyle/>
        <a:p>
          <a:endParaRPr lang="en-US"/>
        </a:p>
      </dgm:t>
    </dgm:pt>
    <dgm:pt modelId="{1438BC28-4CB2-45F8-89CE-09E816E48CB2}">
      <dgm:prSet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EA6AEF78-F35D-40F6-93DC-9B5D0475585E}" type="parTrans" cxnId="{B6F94A31-0E54-46D3-938A-E896C834F3B8}">
      <dgm:prSet/>
      <dgm:spPr/>
      <dgm:t>
        <a:bodyPr/>
        <a:lstStyle/>
        <a:p>
          <a:endParaRPr lang="en-US"/>
        </a:p>
      </dgm:t>
    </dgm:pt>
    <dgm:pt modelId="{2361E351-EF14-4074-95B2-5B4757A5041D}" type="sibTrans" cxnId="{B6F94A31-0E54-46D3-938A-E896C834F3B8}">
      <dgm:prSet/>
      <dgm:spPr/>
      <dgm:t>
        <a:bodyPr/>
        <a:lstStyle/>
        <a:p>
          <a:endParaRPr lang="en-US"/>
        </a:p>
      </dgm:t>
    </dgm:pt>
    <dgm:pt modelId="{043DDBFF-05E3-4976-9A93-E1F03C9E4480}">
      <dgm:prSet/>
      <dgm:spPr/>
      <dgm:t>
        <a:bodyPr/>
        <a:lstStyle/>
        <a:p>
          <a:r>
            <a:rPr lang="en-US" dirty="0" smtClean="0"/>
            <a:t>Neurology</a:t>
          </a:r>
          <a:endParaRPr lang="en-US" dirty="0"/>
        </a:p>
      </dgm:t>
    </dgm:pt>
    <dgm:pt modelId="{F37293F1-89E8-4F01-8E39-A9A212AA4C27}" type="parTrans" cxnId="{39C472BC-599B-43BF-B435-51212F7D4F78}">
      <dgm:prSet/>
      <dgm:spPr/>
      <dgm:t>
        <a:bodyPr/>
        <a:lstStyle/>
        <a:p>
          <a:endParaRPr lang="en-US"/>
        </a:p>
      </dgm:t>
    </dgm:pt>
    <dgm:pt modelId="{6929896E-52FE-47F1-8D45-BB5BA420307F}" type="sibTrans" cxnId="{39C472BC-599B-43BF-B435-51212F7D4F78}">
      <dgm:prSet/>
      <dgm:spPr/>
      <dgm:t>
        <a:bodyPr/>
        <a:lstStyle/>
        <a:p>
          <a:endParaRPr lang="en-US"/>
        </a:p>
      </dgm:t>
    </dgm:pt>
    <dgm:pt modelId="{B9247F1A-7F09-49EF-8B72-03B371715B32}">
      <dgm:prSet/>
      <dgm:spPr/>
      <dgm:t>
        <a:bodyPr/>
        <a:lstStyle/>
        <a:p>
          <a:r>
            <a:rPr lang="en-US" dirty="0" smtClean="0"/>
            <a:t>Alternative</a:t>
          </a:r>
          <a:endParaRPr lang="en-US" dirty="0"/>
        </a:p>
      </dgm:t>
    </dgm:pt>
    <dgm:pt modelId="{9E4674E0-03CB-48BB-A1CD-1745521BDA15}" type="parTrans" cxnId="{4BC1DAD4-D784-42BE-8832-4D33549E36A2}">
      <dgm:prSet/>
      <dgm:spPr/>
      <dgm:t>
        <a:bodyPr/>
        <a:lstStyle/>
        <a:p>
          <a:endParaRPr lang="en-US"/>
        </a:p>
      </dgm:t>
    </dgm:pt>
    <dgm:pt modelId="{DA5BD90C-9383-4EDE-912D-B70ACB370901}" type="sibTrans" cxnId="{4BC1DAD4-D784-42BE-8832-4D33549E36A2}">
      <dgm:prSet/>
      <dgm:spPr/>
      <dgm:t>
        <a:bodyPr/>
        <a:lstStyle/>
        <a:p>
          <a:endParaRPr lang="en-US"/>
        </a:p>
      </dgm:t>
    </dgm:pt>
    <dgm:pt modelId="{63729F45-B48D-40E6-A8EB-E26AC82F635C}">
      <dgm:prSet/>
      <dgm:spPr/>
      <dgm:t>
        <a:bodyPr/>
        <a:lstStyle/>
        <a:p>
          <a:r>
            <a:rPr lang="en-US" dirty="0" err="1" smtClean="0"/>
            <a:t>Neuropsych</a:t>
          </a:r>
          <a:endParaRPr lang="en-US" dirty="0"/>
        </a:p>
      </dgm:t>
    </dgm:pt>
    <dgm:pt modelId="{DD108814-1900-4034-A31A-217D20BA6D20}" type="parTrans" cxnId="{56C0AFFC-A6D2-43C0-8D43-53F5E05B6278}">
      <dgm:prSet/>
      <dgm:spPr/>
      <dgm:t>
        <a:bodyPr/>
        <a:lstStyle/>
        <a:p>
          <a:endParaRPr lang="en-US"/>
        </a:p>
      </dgm:t>
    </dgm:pt>
    <dgm:pt modelId="{C20AF02C-FB1C-49EE-AC34-ECC11FFF6ABF}" type="sibTrans" cxnId="{56C0AFFC-A6D2-43C0-8D43-53F5E05B6278}">
      <dgm:prSet/>
      <dgm:spPr/>
      <dgm:t>
        <a:bodyPr/>
        <a:lstStyle/>
        <a:p>
          <a:endParaRPr lang="en-US"/>
        </a:p>
      </dgm:t>
    </dgm:pt>
    <dgm:pt modelId="{071D1B1C-B2CE-4D60-B9CF-C878E655E6C4}">
      <dgm:prSet/>
      <dgm:spPr/>
      <dgm:t>
        <a:bodyPr/>
        <a:lstStyle/>
        <a:p>
          <a:r>
            <a:rPr lang="en-US" dirty="0" smtClean="0"/>
            <a:t>Psychiatry</a:t>
          </a:r>
          <a:endParaRPr lang="en-US" dirty="0"/>
        </a:p>
      </dgm:t>
    </dgm:pt>
    <dgm:pt modelId="{770A4902-DAF1-4011-B692-76B38EE03FCC}" type="parTrans" cxnId="{E1961E26-4DBD-4062-A594-23229A8C81BE}">
      <dgm:prSet/>
      <dgm:spPr/>
      <dgm:t>
        <a:bodyPr/>
        <a:lstStyle/>
        <a:p>
          <a:endParaRPr lang="en-US"/>
        </a:p>
      </dgm:t>
    </dgm:pt>
    <dgm:pt modelId="{4A71806F-A5E4-431C-9AED-E327C17ED0E2}" type="sibTrans" cxnId="{E1961E26-4DBD-4062-A594-23229A8C81BE}">
      <dgm:prSet/>
      <dgm:spPr/>
      <dgm:t>
        <a:bodyPr/>
        <a:lstStyle/>
        <a:p>
          <a:endParaRPr lang="en-US"/>
        </a:p>
      </dgm:t>
    </dgm:pt>
    <dgm:pt modelId="{1EA3F587-A02E-4229-B630-6EE47B1C02A8}">
      <dgm:prSet phldrT="[Text]"/>
      <dgm:spPr/>
      <dgm:t>
        <a:bodyPr/>
        <a:lstStyle/>
        <a:p>
          <a:r>
            <a:rPr lang="en-US" dirty="0" smtClean="0"/>
            <a:t>R2L</a:t>
          </a:r>
          <a:endParaRPr lang="en-US" dirty="0"/>
        </a:p>
      </dgm:t>
    </dgm:pt>
    <dgm:pt modelId="{BFBC6E27-DC7C-41B3-9B2D-B10CC40C9B57}" type="parTrans" cxnId="{02307DC1-A75F-456E-8B5D-6B52646F7920}">
      <dgm:prSet/>
      <dgm:spPr/>
      <dgm:t>
        <a:bodyPr/>
        <a:lstStyle/>
        <a:p>
          <a:endParaRPr lang="en-US"/>
        </a:p>
      </dgm:t>
    </dgm:pt>
    <dgm:pt modelId="{61BF2FAB-8E31-4BCC-8602-11CCEBCC462E}" type="sibTrans" cxnId="{02307DC1-A75F-456E-8B5D-6B52646F7920}">
      <dgm:prSet/>
      <dgm:spPr/>
      <dgm:t>
        <a:bodyPr/>
        <a:lstStyle/>
        <a:p>
          <a:endParaRPr lang="en-US"/>
        </a:p>
      </dgm:t>
    </dgm:pt>
    <dgm:pt modelId="{20CE4DAB-8781-4819-9107-07996A52040D}" type="pres">
      <dgm:prSet presAssocID="{099C6489-C75E-4373-81D2-FE6B2010EFF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59D768-9F0A-4A4B-8D7F-C976EDC7BC21}" type="pres">
      <dgm:prSet presAssocID="{70EDEB68-6B89-4275-B4BE-E4D6EA3A7EEF}" presName="horFlow" presStyleCnt="0"/>
      <dgm:spPr/>
      <dgm:t>
        <a:bodyPr/>
        <a:lstStyle/>
        <a:p>
          <a:endParaRPr lang="en-US"/>
        </a:p>
      </dgm:t>
    </dgm:pt>
    <dgm:pt modelId="{3DB87A4C-4130-4187-AB2E-B4B20B303234}" type="pres">
      <dgm:prSet presAssocID="{70EDEB68-6B89-4275-B4BE-E4D6EA3A7EEF}" presName="bigChev" presStyleLbl="node1" presStyleIdx="0" presStyleCnt="4" custLinFactNeighborX="0" custLinFactNeighborY="-5601"/>
      <dgm:spPr/>
      <dgm:t>
        <a:bodyPr/>
        <a:lstStyle/>
        <a:p>
          <a:endParaRPr lang="en-US"/>
        </a:p>
      </dgm:t>
    </dgm:pt>
    <dgm:pt modelId="{26D3BF3C-71E9-4414-B8DA-5FC10E37229F}" type="pres">
      <dgm:prSet presAssocID="{A718F130-D417-439A-861E-E43CFAB0E434}" presName="parTrans" presStyleCnt="0"/>
      <dgm:spPr/>
      <dgm:t>
        <a:bodyPr/>
        <a:lstStyle/>
        <a:p>
          <a:endParaRPr lang="en-US"/>
        </a:p>
      </dgm:t>
    </dgm:pt>
    <dgm:pt modelId="{75786310-6F59-48FD-999B-A1511ED255A5}" type="pres">
      <dgm:prSet presAssocID="{6D201147-6EDF-4BE7-8A58-834FAE483785}" presName="node" presStyleLbl="align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ABFE6-AC0B-477B-B841-8D3DD3664732}" type="pres">
      <dgm:prSet presAssocID="{0C16DBED-52B8-4640-A214-B72278C30F48}" presName="sibTrans" presStyleCnt="0"/>
      <dgm:spPr/>
      <dgm:t>
        <a:bodyPr/>
        <a:lstStyle/>
        <a:p>
          <a:endParaRPr lang="en-US"/>
        </a:p>
      </dgm:t>
    </dgm:pt>
    <dgm:pt modelId="{7C87B0EE-C58A-467E-BDAF-51455D310AAE}" type="pres">
      <dgm:prSet presAssocID="{48650B19-5A5C-46A6-BE8D-FA46EAC95D88}" presName="node" presStyleLbl="align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A93D9-B68E-4CD5-B415-A111C201A928}" type="pres">
      <dgm:prSet presAssocID="{713D6DAD-FD74-4A84-9E9A-EACD1E806F34}" presName="sibTrans" presStyleCnt="0"/>
      <dgm:spPr/>
      <dgm:t>
        <a:bodyPr/>
        <a:lstStyle/>
        <a:p>
          <a:endParaRPr lang="en-US"/>
        </a:p>
      </dgm:t>
    </dgm:pt>
    <dgm:pt modelId="{A6ED9729-6209-4952-B931-9DC3CA38524E}" type="pres">
      <dgm:prSet presAssocID="{EFB23420-1A1C-4881-90F9-2DA22198E1A7}" presName="node" presStyleLbl="align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F397E-9A40-4DDF-BEA2-0F01DC7782E4}" type="pres">
      <dgm:prSet presAssocID="{610E07D1-228A-4CDA-A17F-94CA0A981D77}" presName="sibTrans" presStyleCnt="0"/>
      <dgm:spPr/>
      <dgm:t>
        <a:bodyPr/>
        <a:lstStyle/>
        <a:p>
          <a:endParaRPr lang="en-US"/>
        </a:p>
      </dgm:t>
    </dgm:pt>
    <dgm:pt modelId="{5DDA4818-61C3-4EB8-8B03-91B050B526AE}" type="pres">
      <dgm:prSet presAssocID="{0A1FCDF1-59C9-40CA-820D-A95124EBD2E9}" presName="node" presStyleLbl="align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E35FF-613D-4BF8-83D3-2C0431FB429F}" type="pres">
      <dgm:prSet presAssocID="{70EDEB68-6B89-4275-B4BE-E4D6EA3A7EEF}" presName="vSp" presStyleCnt="0"/>
      <dgm:spPr/>
      <dgm:t>
        <a:bodyPr/>
        <a:lstStyle/>
        <a:p>
          <a:endParaRPr lang="en-US"/>
        </a:p>
      </dgm:t>
    </dgm:pt>
    <dgm:pt modelId="{E649F0F5-7896-4B69-AF6F-60EB12F25E1C}" type="pres">
      <dgm:prSet presAssocID="{3F4997F5-322E-4BF4-921E-3594E5CE3F49}" presName="horFlow" presStyleCnt="0"/>
      <dgm:spPr/>
      <dgm:t>
        <a:bodyPr/>
        <a:lstStyle/>
        <a:p>
          <a:endParaRPr lang="en-US"/>
        </a:p>
      </dgm:t>
    </dgm:pt>
    <dgm:pt modelId="{30E63F2E-F48C-47D2-9A68-EA354E35A1DD}" type="pres">
      <dgm:prSet presAssocID="{3F4997F5-322E-4BF4-921E-3594E5CE3F49}" presName="bigChev" presStyleLbl="node1" presStyleIdx="1" presStyleCnt="4"/>
      <dgm:spPr/>
      <dgm:t>
        <a:bodyPr/>
        <a:lstStyle/>
        <a:p>
          <a:endParaRPr lang="en-US"/>
        </a:p>
      </dgm:t>
    </dgm:pt>
    <dgm:pt modelId="{7996DD74-767F-44D4-87BF-3E3214873677}" type="pres">
      <dgm:prSet presAssocID="{1FC7A75B-58DA-46FB-92B4-0908DB8092C5}" presName="parTrans" presStyleCnt="0"/>
      <dgm:spPr/>
      <dgm:t>
        <a:bodyPr/>
        <a:lstStyle/>
        <a:p>
          <a:endParaRPr lang="en-US"/>
        </a:p>
      </dgm:t>
    </dgm:pt>
    <dgm:pt modelId="{D48C1459-17EF-4F85-8CFF-F1733207A4E9}" type="pres">
      <dgm:prSet presAssocID="{C6BF8AD3-B4BB-4989-AEE6-62154625313E}" presName="node" presStyleLbl="align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446E-0DFA-4AEC-A634-B7FE23C474CD}" type="pres">
      <dgm:prSet presAssocID="{7DAB662C-1F6E-48A2-AE13-523FEF928622}" presName="sibTrans" presStyleCnt="0"/>
      <dgm:spPr/>
      <dgm:t>
        <a:bodyPr/>
        <a:lstStyle/>
        <a:p>
          <a:endParaRPr lang="en-US"/>
        </a:p>
      </dgm:t>
    </dgm:pt>
    <dgm:pt modelId="{786AA4BB-15AC-4F37-8CE5-32C2D7661BC8}" type="pres">
      <dgm:prSet presAssocID="{4B732980-758F-4FDA-B3B2-44D2D8229177}" presName="node" presStyleLbl="align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1607-3823-432C-8EE7-23689560783D}" type="pres">
      <dgm:prSet presAssocID="{6255FDD7-3D09-4C99-8353-70E07FE993C0}" presName="sibTrans" presStyleCnt="0"/>
      <dgm:spPr/>
      <dgm:t>
        <a:bodyPr/>
        <a:lstStyle/>
        <a:p>
          <a:endParaRPr lang="en-US"/>
        </a:p>
      </dgm:t>
    </dgm:pt>
    <dgm:pt modelId="{31D63104-BB03-4F07-A826-71B0359DFAD3}" type="pres">
      <dgm:prSet presAssocID="{DA2757FF-7F02-4A51-B3BB-A2B7031A4ED2}" presName="node" presStyleLbl="align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1E917-4D20-4B8D-8BF3-156C83395BC4}" type="pres">
      <dgm:prSet presAssocID="{3F4997F5-322E-4BF4-921E-3594E5CE3F49}" presName="vSp" presStyleCnt="0"/>
      <dgm:spPr/>
      <dgm:t>
        <a:bodyPr/>
        <a:lstStyle/>
        <a:p>
          <a:endParaRPr lang="en-US"/>
        </a:p>
      </dgm:t>
    </dgm:pt>
    <dgm:pt modelId="{EFD40120-064E-4B2B-8E40-9AA7505D686C}" type="pres">
      <dgm:prSet presAssocID="{8DEDCB6B-B9E5-4151-9E66-FBD70A63FEF9}" presName="horFlow" presStyleCnt="0"/>
      <dgm:spPr/>
      <dgm:t>
        <a:bodyPr/>
        <a:lstStyle/>
        <a:p>
          <a:endParaRPr lang="en-US"/>
        </a:p>
      </dgm:t>
    </dgm:pt>
    <dgm:pt modelId="{2E1F8575-59BD-4918-A00E-E0199F592CD6}" type="pres">
      <dgm:prSet presAssocID="{8DEDCB6B-B9E5-4151-9E66-FBD70A63FEF9}" presName="bigChev" presStyleLbl="node1" presStyleIdx="2" presStyleCnt="4"/>
      <dgm:spPr/>
      <dgm:t>
        <a:bodyPr/>
        <a:lstStyle/>
        <a:p>
          <a:endParaRPr lang="en-US"/>
        </a:p>
      </dgm:t>
    </dgm:pt>
    <dgm:pt modelId="{0F53C1C9-1615-442A-BAA3-6DBA9A2D3CB9}" type="pres">
      <dgm:prSet presAssocID="{1D46C101-4F9B-48A5-8CB4-FB682E41996D}" presName="parTrans" presStyleCnt="0"/>
      <dgm:spPr/>
      <dgm:t>
        <a:bodyPr/>
        <a:lstStyle/>
        <a:p>
          <a:endParaRPr lang="en-US"/>
        </a:p>
      </dgm:t>
    </dgm:pt>
    <dgm:pt modelId="{9F4CCEC6-F7AB-4EEF-8C1E-9F79855A5011}" type="pres">
      <dgm:prSet presAssocID="{9A794A5F-99FC-4179-A377-5677DD91FBAF}" presName="node" presStyleLbl="align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88CCE-5BEE-4963-B1F0-D166DB7B6FD5}" type="pres">
      <dgm:prSet presAssocID="{C180BF9D-6CC8-4F99-A5F3-8892186A32FF}" presName="sibTrans" presStyleCnt="0"/>
      <dgm:spPr/>
      <dgm:t>
        <a:bodyPr/>
        <a:lstStyle/>
        <a:p>
          <a:endParaRPr lang="en-US"/>
        </a:p>
      </dgm:t>
    </dgm:pt>
    <dgm:pt modelId="{DE0365B5-C884-40B4-8F56-5167AD7BCEA0}" type="pres">
      <dgm:prSet presAssocID="{44203345-CEC9-4A19-B8E1-E5603613D8CC}" presName="node" presStyleLbl="align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F9780-923A-4951-9E73-2C4AE2C59531}" type="pres">
      <dgm:prSet presAssocID="{F63E9186-CA93-4E2C-99A3-3A279AA8E49C}" presName="sibTrans" presStyleCnt="0"/>
      <dgm:spPr/>
      <dgm:t>
        <a:bodyPr/>
        <a:lstStyle/>
        <a:p>
          <a:endParaRPr lang="en-US"/>
        </a:p>
      </dgm:t>
    </dgm:pt>
    <dgm:pt modelId="{BFD6A889-7F27-4E4D-A73C-52FCA5C4679E}" type="pres">
      <dgm:prSet presAssocID="{E6E3D37A-C612-44F8-B3E5-CDA30A226EE6}" presName="node" presStyleLbl="align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1379D-9C8F-4152-AC63-4BE75EDAAD4A}" type="pres">
      <dgm:prSet presAssocID="{E8DB74B2-E530-424C-A586-34305B01589E}" presName="sibTrans" presStyleCnt="0"/>
      <dgm:spPr/>
      <dgm:t>
        <a:bodyPr/>
        <a:lstStyle/>
        <a:p>
          <a:endParaRPr lang="en-US"/>
        </a:p>
      </dgm:t>
    </dgm:pt>
    <dgm:pt modelId="{35553950-A2F8-4767-8D7C-3A68FFB9B1CB}" type="pres">
      <dgm:prSet presAssocID="{1EA3F587-A02E-4229-B630-6EE47B1C02A8}" presName="node" presStyleLbl="align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A4FEF-8A98-4138-BF0C-504E17AD41A3}" type="pres">
      <dgm:prSet presAssocID="{8DEDCB6B-B9E5-4151-9E66-FBD70A63FEF9}" presName="vSp" presStyleCnt="0"/>
      <dgm:spPr/>
      <dgm:t>
        <a:bodyPr/>
        <a:lstStyle/>
        <a:p>
          <a:endParaRPr lang="en-US"/>
        </a:p>
      </dgm:t>
    </dgm:pt>
    <dgm:pt modelId="{FC6E0231-0D95-459F-9925-212E6E0A5E42}" type="pres">
      <dgm:prSet presAssocID="{3E885421-1609-4988-88B6-5B51AFE16C88}" presName="horFlow" presStyleCnt="0"/>
      <dgm:spPr/>
      <dgm:t>
        <a:bodyPr/>
        <a:lstStyle/>
        <a:p>
          <a:endParaRPr lang="en-US"/>
        </a:p>
      </dgm:t>
    </dgm:pt>
    <dgm:pt modelId="{FFA0CCA9-D5FF-40B5-88FE-B41F3159DFD2}" type="pres">
      <dgm:prSet presAssocID="{3E885421-1609-4988-88B6-5B51AFE16C88}" presName="bigChev" presStyleLbl="node1" presStyleIdx="3" presStyleCnt="4"/>
      <dgm:spPr/>
      <dgm:t>
        <a:bodyPr/>
        <a:lstStyle/>
        <a:p>
          <a:endParaRPr lang="en-US"/>
        </a:p>
      </dgm:t>
    </dgm:pt>
    <dgm:pt modelId="{E2E77B86-3261-400F-8839-8D2D35859916}" type="pres">
      <dgm:prSet presAssocID="{EA6AEF78-F35D-40F6-93DC-9B5D0475585E}" presName="parTrans" presStyleCnt="0"/>
      <dgm:spPr/>
      <dgm:t>
        <a:bodyPr/>
        <a:lstStyle/>
        <a:p>
          <a:endParaRPr lang="en-US"/>
        </a:p>
      </dgm:t>
    </dgm:pt>
    <dgm:pt modelId="{AE18881E-7B7D-4196-AA3A-15D962AB4B9E}" type="pres">
      <dgm:prSet presAssocID="{1438BC28-4CB2-45F8-89CE-09E816E48CB2}" presName="node" presStyleLbl="align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7674-30E6-4A8B-B83A-59ED07C8BDA8}" type="pres">
      <dgm:prSet presAssocID="{2361E351-EF14-4074-95B2-5B4757A5041D}" presName="sibTrans" presStyleCnt="0"/>
      <dgm:spPr/>
      <dgm:t>
        <a:bodyPr/>
        <a:lstStyle/>
        <a:p>
          <a:endParaRPr lang="en-US"/>
        </a:p>
      </dgm:t>
    </dgm:pt>
    <dgm:pt modelId="{4C26B7C0-20A1-4A2D-B9BD-D3C06F4AE93D}" type="pres">
      <dgm:prSet presAssocID="{043DDBFF-05E3-4976-9A93-E1F03C9E4480}" presName="node" presStyleLbl="align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2BE0E-A634-46AD-9D7A-08DEBA7585A6}" type="pres">
      <dgm:prSet presAssocID="{6929896E-52FE-47F1-8D45-BB5BA420307F}" presName="sibTrans" presStyleCnt="0"/>
      <dgm:spPr/>
      <dgm:t>
        <a:bodyPr/>
        <a:lstStyle/>
        <a:p>
          <a:endParaRPr lang="en-US"/>
        </a:p>
      </dgm:t>
    </dgm:pt>
    <dgm:pt modelId="{2757C221-DF4C-44EF-869E-AA0C19FEEF00}" type="pres">
      <dgm:prSet presAssocID="{071D1B1C-B2CE-4D60-B9CF-C878E655E6C4}" presName="node" presStyleLbl="align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00629-206E-4EE6-A24A-9DA2B29ADBD5}" type="pres">
      <dgm:prSet presAssocID="{4A71806F-A5E4-431C-9AED-E327C17ED0E2}" presName="sibTrans" presStyleCnt="0"/>
      <dgm:spPr/>
      <dgm:t>
        <a:bodyPr/>
        <a:lstStyle/>
        <a:p>
          <a:endParaRPr lang="en-US"/>
        </a:p>
      </dgm:t>
    </dgm:pt>
    <dgm:pt modelId="{EB043D63-D3D2-417D-B0B0-589BBAD379FA}" type="pres">
      <dgm:prSet presAssocID="{B9247F1A-7F09-49EF-8B72-03B371715B32}" presName="node" presStyleLbl="align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2AB67-1F9F-4986-BF5C-BF8712D8EC61}" type="pres">
      <dgm:prSet presAssocID="{DA5BD90C-9383-4EDE-912D-B70ACB370901}" presName="sibTrans" presStyleCnt="0"/>
      <dgm:spPr/>
      <dgm:t>
        <a:bodyPr/>
        <a:lstStyle/>
        <a:p>
          <a:endParaRPr lang="en-US"/>
        </a:p>
      </dgm:t>
    </dgm:pt>
    <dgm:pt modelId="{42AA023D-DAED-4F20-8E95-7D599512337E}" type="pres">
      <dgm:prSet presAssocID="{63729F45-B48D-40E6-A8EB-E26AC82F635C}" presName="node" presStyleLbl="align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07DC1-A75F-456E-8B5D-6B52646F7920}" srcId="{8DEDCB6B-B9E5-4151-9E66-FBD70A63FEF9}" destId="{1EA3F587-A02E-4229-B630-6EE47B1C02A8}" srcOrd="3" destOrd="0" parTransId="{BFBC6E27-DC7C-41B3-9B2D-B10CC40C9B57}" sibTransId="{61BF2FAB-8E31-4BCC-8602-11CCEBCC462E}"/>
    <dgm:cxn modelId="{75429591-3D3F-4C15-AAE2-2C3F7DA6B656}" srcId="{70EDEB68-6B89-4275-B4BE-E4D6EA3A7EEF}" destId="{48650B19-5A5C-46A6-BE8D-FA46EAC95D88}" srcOrd="1" destOrd="0" parTransId="{A76ECAFF-E9CF-493F-8202-76B9CC26030B}" sibTransId="{713D6DAD-FD74-4A84-9E9A-EACD1E806F34}"/>
    <dgm:cxn modelId="{2BB4BE23-1332-41C7-96AB-BEB5F58FBE3F}" srcId="{099C6489-C75E-4373-81D2-FE6B2010EFF8}" destId="{3E885421-1609-4988-88B6-5B51AFE16C88}" srcOrd="3" destOrd="0" parTransId="{6981C66F-2380-4526-8354-79746BB00E87}" sibTransId="{864D2075-FA5A-465B-BF0E-E43DD14EFFA0}"/>
    <dgm:cxn modelId="{95DBC862-6317-4CE5-B6B2-9C52933D92E7}" type="presOf" srcId="{DA2757FF-7F02-4A51-B3BB-A2B7031A4ED2}" destId="{31D63104-BB03-4F07-A826-71B0359DFAD3}" srcOrd="0" destOrd="0" presId="urn:microsoft.com/office/officeart/2005/8/layout/lProcess3"/>
    <dgm:cxn modelId="{175D14B2-311C-447E-8540-8ED5BAE8514D}" type="presOf" srcId="{3F4997F5-322E-4BF4-921E-3594E5CE3F49}" destId="{30E63F2E-F48C-47D2-9A68-EA354E35A1DD}" srcOrd="0" destOrd="0" presId="urn:microsoft.com/office/officeart/2005/8/layout/lProcess3"/>
    <dgm:cxn modelId="{4A2DB988-206F-45A6-9447-3698C41666A8}" srcId="{3F4997F5-322E-4BF4-921E-3594E5CE3F49}" destId="{4B732980-758F-4FDA-B3B2-44D2D8229177}" srcOrd="1" destOrd="0" parTransId="{AB34829E-858A-49F1-8490-321D2375620A}" sibTransId="{6255FDD7-3D09-4C99-8353-70E07FE993C0}"/>
    <dgm:cxn modelId="{4BC1DAD4-D784-42BE-8832-4D33549E36A2}" srcId="{3E885421-1609-4988-88B6-5B51AFE16C88}" destId="{B9247F1A-7F09-49EF-8B72-03B371715B32}" srcOrd="3" destOrd="0" parTransId="{9E4674E0-03CB-48BB-A1CD-1745521BDA15}" sibTransId="{DA5BD90C-9383-4EDE-912D-B70ACB370901}"/>
    <dgm:cxn modelId="{39C472BC-599B-43BF-B435-51212F7D4F78}" srcId="{3E885421-1609-4988-88B6-5B51AFE16C88}" destId="{043DDBFF-05E3-4976-9A93-E1F03C9E4480}" srcOrd="1" destOrd="0" parTransId="{F37293F1-89E8-4F01-8E39-A9A212AA4C27}" sibTransId="{6929896E-52FE-47F1-8D45-BB5BA420307F}"/>
    <dgm:cxn modelId="{728CEB08-ED46-47D0-837F-F2C1914D892C}" type="presOf" srcId="{48650B19-5A5C-46A6-BE8D-FA46EAC95D88}" destId="{7C87B0EE-C58A-467E-BDAF-51455D310AAE}" srcOrd="0" destOrd="0" presId="urn:microsoft.com/office/officeart/2005/8/layout/lProcess3"/>
    <dgm:cxn modelId="{302E7804-A476-4482-A6B8-2CF636F67D6B}" srcId="{70EDEB68-6B89-4275-B4BE-E4D6EA3A7EEF}" destId="{EFB23420-1A1C-4881-90F9-2DA22198E1A7}" srcOrd="2" destOrd="0" parTransId="{F45885CD-72C8-4985-AA7F-9FC290AEEEC9}" sibTransId="{610E07D1-228A-4CDA-A17F-94CA0A981D77}"/>
    <dgm:cxn modelId="{C6DF9490-B3F2-4376-AE22-BAB5E90893D2}" srcId="{099C6489-C75E-4373-81D2-FE6B2010EFF8}" destId="{70EDEB68-6B89-4275-B4BE-E4D6EA3A7EEF}" srcOrd="0" destOrd="0" parTransId="{5518F2EA-A04F-45E3-8098-61B29F3E5EC4}" sibTransId="{AB732671-9BD1-4A56-A9A4-AA7144E58F52}"/>
    <dgm:cxn modelId="{A1A2044F-94D8-4A61-B006-1961EB733469}" srcId="{70EDEB68-6B89-4275-B4BE-E4D6EA3A7EEF}" destId="{6D201147-6EDF-4BE7-8A58-834FAE483785}" srcOrd="0" destOrd="0" parTransId="{A718F130-D417-439A-861E-E43CFAB0E434}" sibTransId="{0C16DBED-52B8-4640-A214-B72278C30F48}"/>
    <dgm:cxn modelId="{0492DA78-A7F5-4C0E-9957-3EA1AB43CFC7}" type="presOf" srcId="{043DDBFF-05E3-4976-9A93-E1F03C9E4480}" destId="{4C26B7C0-20A1-4A2D-B9BD-D3C06F4AE93D}" srcOrd="0" destOrd="0" presId="urn:microsoft.com/office/officeart/2005/8/layout/lProcess3"/>
    <dgm:cxn modelId="{1990F2DB-A5E3-435A-8720-665AAB5C5EB8}" type="presOf" srcId="{099C6489-C75E-4373-81D2-FE6B2010EFF8}" destId="{20CE4DAB-8781-4819-9107-07996A52040D}" srcOrd="0" destOrd="0" presId="urn:microsoft.com/office/officeart/2005/8/layout/lProcess3"/>
    <dgm:cxn modelId="{B6F94A31-0E54-46D3-938A-E896C834F3B8}" srcId="{3E885421-1609-4988-88B6-5B51AFE16C88}" destId="{1438BC28-4CB2-45F8-89CE-09E816E48CB2}" srcOrd="0" destOrd="0" parTransId="{EA6AEF78-F35D-40F6-93DC-9B5D0475585E}" sibTransId="{2361E351-EF14-4074-95B2-5B4757A5041D}"/>
    <dgm:cxn modelId="{6C544932-AA5E-4AE7-96EB-134475CAA36A}" type="presOf" srcId="{EFB23420-1A1C-4881-90F9-2DA22198E1A7}" destId="{A6ED9729-6209-4952-B931-9DC3CA38524E}" srcOrd="0" destOrd="0" presId="urn:microsoft.com/office/officeart/2005/8/layout/lProcess3"/>
    <dgm:cxn modelId="{40D285C1-273A-4AB8-8251-9C5D4C43DDAA}" type="presOf" srcId="{1438BC28-4CB2-45F8-89CE-09E816E48CB2}" destId="{AE18881E-7B7D-4196-AA3A-15D962AB4B9E}" srcOrd="0" destOrd="0" presId="urn:microsoft.com/office/officeart/2005/8/layout/lProcess3"/>
    <dgm:cxn modelId="{629BEC0D-1F0D-4B98-82AE-472CA77C9B47}" type="presOf" srcId="{63729F45-B48D-40E6-A8EB-E26AC82F635C}" destId="{42AA023D-DAED-4F20-8E95-7D599512337E}" srcOrd="0" destOrd="0" presId="urn:microsoft.com/office/officeart/2005/8/layout/lProcess3"/>
    <dgm:cxn modelId="{E18359F4-2C8E-4880-B54F-8C750FC88E53}" type="presOf" srcId="{071D1B1C-B2CE-4D60-B9CF-C878E655E6C4}" destId="{2757C221-DF4C-44EF-869E-AA0C19FEEF00}" srcOrd="0" destOrd="0" presId="urn:microsoft.com/office/officeart/2005/8/layout/lProcess3"/>
    <dgm:cxn modelId="{67E6BE4E-E2A1-4188-8C9E-5729A8E939E2}" srcId="{099C6489-C75E-4373-81D2-FE6B2010EFF8}" destId="{8DEDCB6B-B9E5-4151-9E66-FBD70A63FEF9}" srcOrd="2" destOrd="0" parTransId="{DD648F38-98B3-48FC-801D-066581F31A74}" sibTransId="{746417C5-BA8A-4D47-898B-73B3049D4C93}"/>
    <dgm:cxn modelId="{6490C6AD-E6DA-45F5-90C6-7053E22D4004}" srcId="{099C6489-C75E-4373-81D2-FE6B2010EFF8}" destId="{3F4997F5-322E-4BF4-921E-3594E5CE3F49}" srcOrd="1" destOrd="0" parTransId="{B69A117D-C8F2-4DB5-AA6F-25DB1B335F19}" sibTransId="{56AC036D-CA3E-446A-9839-88FBDF531702}"/>
    <dgm:cxn modelId="{D3352D1D-08CF-4E0B-94BD-DAA010D4BD8D}" type="presOf" srcId="{1EA3F587-A02E-4229-B630-6EE47B1C02A8}" destId="{35553950-A2F8-4767-8D7C-3A68FFB9B1CB}" srcOrd="0" destOrd="0" presId="urn:microsoft.com/office/officeart/2005/8/layout/lProcess3"/>
    <dgm:cxn modelId="{ED3E0BA7-9051-45ED-BC07-BC0B629EE3BC}" type="presOf" srcId="{9A794A5F-99FC-4179-A377-5677DD91FBAF}" destId="{9F4CCEC6-F7AB-4EEF-8C1E-9F79855A5011}" srcOrd="0" destOrd="0" presId="urn:microsoft.com/office/officeart/2005/8/layout/lProcess3"/>
    <dgm:cxn modelId="{6DDF8145-7A6D-4880-811F-DA6C3D07BD3C}" type="presOf" srcId="{C6BF8AD3-B4BB-4989-AEE6-62154625313E}" destId="{D48C1459-17EF-4F85-8CFF-F1733207A4E9}" srcOrd="0" destOrd="0" presId="urn:microsoft.com/office/officeart/2005/8/layout/lProcess3"/>
    <dgm:cxn modelId="{4F398865-A0F0-492F-A742-45201EB4056D}" srcId="{3F4997F5-322E-4BF4-921E-3594E5CE3F49}" destId="{DA2757FF-7F02-4A51-B3BB-A2B7031A4ED2}" srcOrd="2" destOrd="0" parTransId="{A3A57687-9970-4FD9-85CD-7667C98F0C80}" sibTransId="{44FE8F72-67B9-47AE-B8D1-4EFB6F61139D}"/>
    <dgm:cxn modelId="{05DD30F0-327E-4EBC-8D7F-6AD61023B4AD}" type="presOf" srcId="{4B732980-758F-4FDA-B3B2-44D2D8229177}" destId="{786AA4BB-15AC-4F37-8CE5-32C2D7661BC8}" srcOrd="0" destOrd="0" presId="urn:microsoft.com/office/officeart/2005/8/layout/lProcess3"/>
    <dgm:cxn modelId="{24AB1A9A-13CC-4102-9BDF-8429AE330B99}" srcId="{3F4997F5-322E-4BF4-921E-3594E5CE3F49}" destId="{C6BF8AD3-B4BB-4989-AEE6-62154625313E}" srcOrd="0" destOrd="0" parTransId="{1FC7A75B-58DA-46FB-92B4-0908DB8092C5}" sibTransId="{7DAB662C-1F6E-48A2-AE13-523FEF928622}"/>
    <dgm:cxn modelId="{E1961E26-4DBD-4062-A594-23229A8C81BE}" srcId="{3E885421-1609-4988-88B6-5B51AFE16C88}" destId="{071D1B1C-B2CE-4D60-B9CF-C878E655E6C4}" srcOrd="2" destOrd="0" parTransId="{770A4902-DAF1-4011-B692-76B38EE03FCC}" sibTransId="{4A71806F-A5E4-431C-9AED-E327C17ED0E2}"/>
    <dgm:cxn modelId="{9AEB372E-D3B8-45E9-A111-D4DA3E2263FF}" type="presOf" srcId="{B9247F1A-7F09-49EF-8B72-03B371715B32}" destId="{EB043D63-D3D2-417D-B0B0-589BBAD379FA}" srcOrd="0" destOrd="0" presId="urn:microsoft.com/office/officeart/2005/8/layout/lProcess3"/>
    <dgm:cxn modelId="{7A9E783C-0C83-47F4-B218-92994A50A8AD}" type="presOf" srcId="{70EDEB68-6B89-4275-B4BE-E4D6EA3A7EEF}" destId="{3DB87A4C-4130-4187-AB2E-B4B20B303234}" srcOrd="0" destOrd="0" presId="urn:microsoft.com/office/officeart/2005/8/layout/lProcess3"/>
    <dgm:cxn modelId="{6008E3E8-A7D1-43B5-91C4-1CE96870B4EB}" srcId="{8DEDCB6B-B9E5-4151-9E66-FBD70A63FEF9}" destId="{9A794A5F-99FC-4179-A377-5677DD91FBAF}" srcOrd="0" destOrd="0" parTransId="{1D46C101-4F9B-48A5-8CB4-FB682E41996D}" sibTransId="{C180BF9D-6CC8-4F99-A5F3-8892186A32FF}"/>
    <dgm:cxn modelId="{80C28321-52B9-4EA1-AF1F-685DA15EE6D4}" type="presOf" srcId="{E6E3D37A-C612-44F8-B3E5-CDA30A226EE6}" destId="{BFD6A889-7F27-4E4D-A73C-52FCA5C4679E}" srcOrd="0" destOrd="0" presId="urn:microsoft.com/office/officeart/2005/8/layout/lProcess3"/>
    <dgm:cxn modelId="{10A8E039-F31F-41A3-B982-17F2E3EF7BA9}" type="presOf" srcId="{44203345-CEC9-4A19-B8E1-E5603613D8CC}" destId="{DE0365B5-C884-40B4-8F56-5167AD7BCEA0}" srcOrd="0" destOrd="0" presId="urn:microsoft.com/office/officeart/2005/8/layout/lProcess3"/>
    <dgm:cxn modelId="{85FE6C12-CABE-449D-8344-4EDE7A9F88FB}" srcId="{8DEDCB6B-B9E5-4151-9E66-FBD70A63FEF9}" destId="{E6E3D37A-C612-44F8-B3E5-CDA30A226EE6}" srcOrd="2" destOrd="0" parTransId="{1FC32FB1-471E-4A05-9A8C-85AB203F956B}" sibTransId="{E8DB74B2-E530-424C-A586-34305B01589E}"/>
    <dgm:cxn modelId="{56C0AFFC-A6D2-43C0-8D43-53F5E05B6278}" srcId="{3E885421-1609-4988-88B6-5B51AFE16C88}" destId="{63729F45-B48D-40E6-A8EB-E26AC82F635C}" srcOrd="4" destOrd="0" parTransId="{DD108814-1900-4034-A31A-217D20BA6D20}" sibTransId="{C20AF02C-FB1C-49EE-AC34-ECC11FFF6ABF}"/>
    <dgm:cxn modelId="{DC154F0A-2153-445F-A7F7-260314ACD88C}" srcId="{70EDEB68-6B89-4275-B4BE-E4D6EA3A7EEF}" destId="{0A1FCDF1-59C9-40CA-820D-A95124EBD2E9}" srcOrd="3" destOrd="0" parTransId="{3BDBDC6F-24D5-4B36-868D-10DCE63F17EF}" sibTransId="{8B130047-9D43-4BF8-B47D-9D8ACA2FAB23}"/>
    <dgm:cxn modelId="{96A74CE7-FAA0-4433-9909-6D1E192731BC}" type="presOf" srcId="{6D201147-6EDF-4BE7-8A58-834FAE483785}" destId="{75786310-6F59-48FD-999B-A1511ED255A5}" srcOrd="0" destOrd="0" presId="urn:microsoft.com/office/officeart/2005/8/layout/lProcess3"/>
    <dgm:cxn modelId="{7BBABB34-6F6F-4792-8A27-3CDCEAD8341A}" type="presOf" srcId="{0A1FCDF1-59C9-40CA-820D-A95124EBD2E9}" destId="{5DDA4818-61C3-4EB8-8B03-91B050B526AE}" srcOrd="0" destOrd="0" presId="urn:microsoft.com/office/officeart/2005/8/layout/lProcess3"/>
    <dgm:cxn modelId="{EB342609-98B0-46A2-BAFB-4DB8F2FD5FA3}" type="presOf" srcId="{8DEDCB6B-B9E5-4151-9E66-FBD70A63FEF9}" destId="{2E1F8575-59BD-4918-A00E-E0199F592CD6}" srcOrd="0" destOrd="0" presId="urn:microsoft.com/office/officeart/2005/8/layout/lProcess3"/>
    <dgm:cxn modelId="{AFBAF1D5-DBB2-45AE-A28C-D9F6FFCBA535}" srcId="{8DEDCB6B-B9E5-4151-9E66-FBD70A63FEF9}" destId="{44203345-CEC9-4A19-B8E1-E5603613D8CC}" srcOrd="1" destOrd="0" parTransId="{AD8BDAA9-63D2-4366-AADC-F74A24B0BFC8}" sibTransId="{F63E9186-CA93-4E2C-99A3-3A279AA8E49C}"/>
    <dgm:cxn modelId="{1D7915D4-1A50-4B52-ACC9-8A7BE1578D34}" type="presOf" srcId="{3E885421-1609-4988-88B6-5B51AFE16C88}" destId="{FFA0CCA9-D5FF-40B5-88FE-B41F3159DFD2}" srcOrd="0" destOrd="0" presId="urn:microsoft.com/office/officeart/2005/8/layout/lProcess3"/>
    <dgm:cxn modelId="{257D356E-0EE5-4B3D-8145-5EDD0598EF5E}" type="presParOf" srcId="{20CE4DAB-8781-4819-9107-07996A52040D}" destId="{6F59D768-9F0A-4A4B-8D7F-C976EDC7BC21}" srcOrd="0" destOrd="0" presId="urn:microsoft.com/office/officeart/2005/8/layout/lProcess3"/>
    <dgm:cxn modelId="{178E2C8C-8B52-4730-9A2A-38B72EFE2F36}" type="presParOf" srcId="{6F59D768-9F0A-4A4B-8D7F-C976EDC7BC21}" destId="{3DB87A4C-4130-4187-AB2E-B4B20B303234}" srcOrd="0" destOrd="0" presId="urn:microsoft.com/office/officeart/2005/8/layout/lProcess3"/>
    <dgm:cxn modelId="{E423AFC3-E270-467D-958D-66C8475B4DC9}" type="presParOf" srcId="{6F59D768-9F0A-4A4B-8D7F-C976EDC7BC21}" destId="{26D3BF3C-71E9-4414-B8DA-5FC10E37229F}" srcOrd="1" destOrd="0" presId="urn:microsoft.com/office/officeart/2005/8/layout/lProcess3"/>
    <dgm:cxn modelId="{589F3982-B45D-4974-B33B-87D958E911AD}" type="presParOf" srcId="{6F59D768-9F0A-4A4B-8D7F-C976EDC7BC21}" destId="{75786310-6F59-48FD-999B-A1511ED255A5}" srcOrd="2" destOrd="0" presId="urn:microsoft.com/office/officeart/2005/8/layout/lProcess3"/>
    <dgm:cxn modelId="{1C3DD040-D2EB-40E4-9CC3-2922A95F7C11}" type="presParOf" srcId="{6F59D768-9F0A-4A4B-8D7F-C976EDC7BC21}" destId="{BD5ABFE6-AC0B-477B-B841-8D3DD3664732}" srcOrd="3" destOrd="0" presId="urn:microsoft.com/office/officeart/2005/8/layout/lProcess3"/>
    <dgm:cxn modelId="{16EF4972-5FE4-4653-9F61-FBACDD6FA04A}" type="presParOf" srcId="{6F59D768-9F0A-4A4B-8D7F-C976EDC7BC21}" destId="{7C87B0EE-C58A-467E-BDAF-51455D310AAE}" srcOrd="4" destOrd="0" presId="urn:microsoft.com/office/officeart/2005/8/layout/lProcess3"/>
    <dgm:cxn modelId="{871E7D15-7F1D-4A2C-A36B-7A4C74C4E4E9}" type="presParOf" srcId="{6F59D768-9F0A-4A4B-8D7F-C976EDC7BC21}" destId="{18DA93D9-B68E-4CD5-B415-A111C201A928}" srcOrd="5" destOrd="0" presId="urn:microsoft.com/office/officeart/2005/8/layout/lProcess3"/>
    <dgm:cxn modelId="{324D2D24-02B6-465F-A701-6623D815DC04}" type="presParOf" srcId="{6F59D768-9F0A-4A4B-8D7F-C976EDC7BC21}" destId="{A6ED9729-6209-4952-B931-9DC3CA38524E}" srcOrd="6" destOrd="0" presId="urn:microsoft.com/office/officeart/2005/8/layout/lProcess3"/>
    <dgm:cxn modelId="{4F7536E7-41A6-462A-8FC3-F4623D9A93B7}" type="presParOf" srcId="{6F59D768-9F0A-4A4B-8D7F-C976EDC7BC21}" destId="{9AFF397E-9A40-4DDF-BEA2-0F01DC7782E4}" srcOrd="7" destOrd="0" presId="urn:microsoft.com/office/officeart/2005/8/layout/lProcess3"/>
    <dgm:cxn modelId="{C7FF748E-DB60-4883-91FF-3EF411EC4296}" type="presParOf" srcId="{6F59D768-9F0A-4A4B-8D7F-C976EDC7BC21}" destId="{5DDA4818-61C3-4EB8-8B03-91B050B526AE}" srcOrd="8" destOrd="0" presId="urn:microsoft.com/office/officeart/2005/8/layout/lProcess3"/>
    <dgm:cxn modelId="{690F23DE-9E82-4F8E-B433-AE008C0372B8}" type="presParOf" srcId="{20CE4DAB-8781-4819-9107-07996A52040D}" destId="{B29E35FF-613D-4BF8-83D3-2C0431FB429F}" srcOrd="1" destOrd="0" presId="urn:microsoft.com/office/officeart/2005/8/layout/lProcess3"/>
    <dgm:cxn modelId="{F3752724-B9D0-41BD-9536-5DBA0E304895}" type="presParOf" srcId="{20CE4DAB-8781-4819-9107-07996A52040D}" destId="{E649F0F5-7896-4B69-AF6F-60EB12F25E1C}" srcOrd="2" destOrd="0" presId="urn:microsoft.com/office/officeart/2005/8/layout/lProcess3"/>
    <dgm:cxn modelId="{22DB50F8-A484-470A-84BF-DC004A6B932E}" type="presParOf" srcId="{E649F0F5-7896-4B69-AF6F-60EB12F25E1C}" destId="{30E63F2E-F48C-47D2-9A68-EA354E35A1DD}" srcOrd="0" destOrd="0" presId="urn:microsoft.com/office/officeart/2005/8/layout/lProcess3"/>
    <dgm:cxn modelId="{BD124C1F-D132-4C53-BB0C-7A0997CD3FDC}" type="presParOf" srcId="{E649F0F5-7896-4B69-AF6F-60EB12F25E1C}" destId="{7996DD74-767F-44D4-87BF-3E3214873677}" srcOrd="1" destOrd="0" presId="urn:microsoft.com/office/officeart/2005/8/layout/lProcess3"/>
    <dgm:cxn modelId="{555BD4F9-B5A9-47D0-91D3-5E636FA416FD}" type="presParOf" srcId="{E649F0F5-7896-4B69-AF6F-60EB12F25E1C}" destId="{D48C1459-17EF-4F85-8CFF-F1733207A4E9}" srcOrd="2" destOrd="0" presId="urn:microsoft.com/office/officeart/2005/8/layout/lProcess3"/>
    <dgm:cxn modelId="{B2246FA8-A2EA-4047-838C-A958CA0F6561}" type="presParOf" srcId="{E649F0F5-7896-4B69-AF6F-60EB12F25E1C}" destId="{937F446E-0DFA-4AEC-A634-B7FE23C474CD}" srcOrd="3" destOrd="0" presId="urn:microsoft.com/office/officeart/2005/8/layout/lProcess3"/>
    <dgm:cxn modelId="{55858BF9-E067-4FFD-96DF-CE0A3C04F849}" type="presParOf" srcId="{E649F0F5-7896-4B69-AF6F-60EB12F25E1C}" destId="{786AA4BB-15AC-4F37-8CE5-32C2D7661BC8}" srcOrd="4" destOrd="0" presId="urn:microsoft.com/office/officeart/2005/8/layout/lProcess3"/>
    <dgm:cxn modelId="{DD1C7BE3-8457-42B1-9BAE-B5CF28BA7679}" type="presParOf" srcId="{E649F0F5-7896-4B69-AF6F-60EB12F25E1C}" destId="{951E1607-3823-432C-8EE7-23689560783D}" srcOrd="5" destOrd="0" presId="urn:microsoft.com/office/officeart/2005/8/layout/lProcess3"/>
    <dgm:cxn modelId="{231B7353-AC44-4DEF-BF7F-7690622E3F54}" type="presParOf" srcId="{E649F0F5-7896-4B69-AF6F-60EB12F25E1C}" destId="{31D63104-BB03-4F07-A826-71B0359DFAD3}" srcOrd="6" destOrd="0" presId="urn:microsoft.com/office/officeart/2005/8/layout/lProcess3"/>
    <dgm:cxn modelId="{C4B23A6C-1F53-4089-A258-E1ED7BC1A3F1}" type="presParOf" srcId="{20CE4DAB-8781-4819-9107-07996A52040D}" destId="{D291E917-4D20-4B8D-8BF3-156C83395BC4}" srcOrd="3" destOrd="0" presId="urn:microsoft.com/office/officeart/2005/8/layout/lProcess3"/>
    <dgm:cxn modelId="{C6AD1643-346E-48D7-8D99-B30D96069B77}" type="presParOf" srcId="{20CE4DAB-8781-4819-9107-07996A52040D}" destId="{EFD40120-064E-4B2B-8E40-9AA7505D686C}" srcOrd="4" destOrd="0" presId="urn:microsoft.com/office/officeart/2005/8/layout/lProcess3"/>
    <dgm:cxn modelId="{0B1BFC8E-D510-4C05-980B-346A0C3A8B41}" type="presParOf" srcId="{EFD40120-064E-4B2B-8E40-9AA7505D686C}" destId="{2E1F8575-59BD-4918-A00E-E0199F592CD6}" srcOrd="0" destOrd="0" presId="urn:microsoft.com/office/officeart/2005/8/layout/lProcess3"/>
    <dgm:cxn modelId="{029C7C93-1121-432B-85A3-5524B90271A1}" type="presParOf" srcId="{EFD40120-064E-4B2B-8E40-9AA7505D686C}" destId="{0F53C1C9-1615-442A-BAA3-6DBA9A2D3CB9}" srcOrd="1" destOrd="0" presId="urn:microsoft.com/office/officeart/2005/8/layout/lProcess3"/>
    <dgm:cxn modelId="{9D90ABF6-B8C3-4505-982E-DA5ED0A35A6B}" type="presParOf" srcId="{EFD40120-064E-4B2B-8E40-9AA7505D686C}" destId="{9F4CCEC6-F7AB-4EEF-8C1E-9F79855A5011}" srcOrd="2" destOrd="0" presId="urn:microsoft.com/office/officeart/2005/8/layout/lProcess3"/>
    <dgm:cxn modelId="{4700B619-7C40-4705-B3B7-F02F8BBCB51E}" type="presParOf" srcId="{EFD40120-064E-4B2B-8E40-9AA7505D686C}" destId="{07388CCE-5BEE-4963-B1F0-D166DB7B6FD5}" srcOrd="3" destOrd="0" presId="urn:microsoft.com/office/officeart/2005/8/layout/lProcess3"/>
    <dgm:cxn modelId="{2114B6C9-50FA-489D-BED6-487346DA1B40}" type="presParOf" srcId="{EFD40120-064E-4B2B-8E40-9AA7505D686C}" destId="{DE0365B5-C884-40B4-8F56-5167AD7BCEA0}" srcOrd="4" destOrd="0" presId="urn:microsoft.com/office/officeart/2005/8/layout/lProcess3"/>
    <dgm:cxn modelId="{C979F6A4-CEE0-40FA-A4EF-C7188FFEDE5A}" type="presParOf" srcId="{EFD40120-064E-4B2B-8E40-9AA7505D686C}" destId="{516F9780-923A-4951-9E73-2C4AE2C59531}" srcOrd="5" destOrd="0" presId="urn:microsoft.com/office/officeart/2005/8/layout/lProcess3"/>
    <dgm:cxn modelId="{77E620FC-3A8A-4B0E-AED6-4AB5616A516E}" type="presParOf" srcId="{EFD40120-064E-4B2B-8E40-9AA7505D686C}" destId="{BFD6A889-7F27-4E4D-A73C-52FCA5C4679E}" srcOrd="6" destOrd="0" presId="urn:microsoft.com/office/officeart/2005/8/layout/lProcess3"/>
    <dgm:cxn modelId="{A4185073-4AFE-44E0-9864-3FBC3EC70F73}" type="presParOf" srcId="{EFD40120-064E-4B2B-8E40-9AA7505D686C}" destId="{3D71379D-9C8F-4152-AC63-4BE75EDAAD4A}" srcOrd="7" destOrd="0" presId="urn:microsoft.com/office/officeart/2005/8/layout/lProcess3"/>
    <dgm:cxn modelId="{F0372B3C-07D3-454E-A968-BF14210F44A2}" type="presParOf" srcId="{EFD40120-064E-4B2B-8E40-9AA7505D686C}" destId="{35553950-A2F8-4767-8D7C-3A68FFB9B1CB}" srcOrd="8" destOrd="0" presId="urn:microsoft.com/office/officeart/2005/8/layout/lProcess3"/>
    <dgm:cxn modelId="{635C1544-F637-47A4-BA3D-7C3074784956}" type="presParOf" srcId="{20CE4DAB-8781-4819-9107-07996A52040D}" destId="{23AA4FEF-8A98-4138-BF0C-504E17AD41A3}" srcOrd="5" destOrd="0" presId="urn:microsoft.com/office/officeart/2005/8/layout/lProcess3"/>
    <dgm:cxn modelId="{F854E5AB-AE09-42BD-88C8-A5B570C327D6}" type="presParOf" srcId="{20CE4DAB-8781-4819-9107-07996A52040D}" destId="{FC6E0231-0D95-459F-9925-212E6E0A5E42}" srcOrd="6" destOrd="0" presId="urn:microsoft.com/office/officeart/2005/8/layout/lProcess3"/>
    <dgm:cxn modelId="{5D237448-77D0-465F-96E8-B3063B432DE5}" type="presParOf" srcId="{FC6E0231-0D95-459F-9925-212E6E0A5E42}" destId="{FFA0CCA9-D5FF-40B5-88FE-B41F3159DFD2}" srcOrd="0" destOrd="0" presId="urn:microsoft.com/office/officeart/2005/8/layout/lProcess3"/>
    <dgm:cxn modelId="{2A185DD0-A75A-475F-B925-9621FA825913}" type="presParOf" srcId="{FC6E0231-0D95-459F-9925-212E6E0A5E42}" destId="{E2E77B86-3261-400F-8839-8D2D35859916}" srcOrd="1" destOrd="0" presId="urn:microsoft.com/office/officeart/2005/8/layout/lProcess3"/>
    <dgm:cxn modelId="{766A2D53-43B6-4209-8F85-916ADE22570C}" type="presParOf" srcId="{FC6E0231-0D95-459F-9925-212E6E0A5E42}" destId="{AE18881E-7B7D-4196-AA3A-15D962AB4B9E}" srcOrd="2" destOrd="0" presId="urn:microsoft.com/office/officeart/2005/8/layout/lProcess3"/>
    <dgm:cxn modelId="{0E5317BA-49E9-44EF-8499-CC3588CE7D6B}" type="presParOf" srcId="{FC6E0231-0D95-459F-9925-212E6E0A5E42}" destId="{E27F7674-30E6-4A8B-B83A-59ED07C8BDA8}" srcOrd="3" destOrd="0" presId="urn:microsoft.com/office/officeart/2005/8/layout/lProcess3"/>
    <dgm:cxn modelId="{51B86C91-0C29-43D5-8E7B-5F8B3D160E7B}" type="presParOf" srcId="{FC6E0231-0D95-459F-9925-212E6E0A5E42}" destId="{4C26B7C0-20A1-4A2D-B9BD-D3C06F4AE93D}" srcOrd="4" destOrd="0" presId="urn:microsoft.com/office/officeart/2005/8/layout/lProcess3"/>
    <dgm:cxn modelId="{660600D1-5152-4C94-9B22-80D962FD3377}" type="presParOf" srcId="{FC6E0231-0D95-459F-9925-212E6E0A5E42}" destId="{F702BE0E-A634-46AD-9D7A-08DEBA7585A6}" srcOrd="5" destOrd="0" presId="urn:microsoft.com/office/officeart/2005/8/layout/lProcess3"/>
    <dgm:cxn modelId="{481C3E90-3F42-4F67-B68A-619B9A6EFFBD}" type="presParOf" srcId="{FC6E0231-0D95-459F-9925-212E6E0A5E42}" destId="{2757C221-DF4C-44EF-869E-AA0C19FEEF00}" srcOrd="6" destOrd="0" presId="urn:microsoft.com/office/officeart/2005/8/layout/lProcess3"/>
    <dgm:cxn modelId="{D3581F1F-4177-431D-84E3-8CF19704F8E1}" type="presParOf" srcId="{FC6E0231-0D95-459F-9925-212E6E0A5E42}" destId="{31100629-206E-4EE6-A24A-9DA2B29ADBD5}" srcOrd="7" destOrd="0" presId="urn:microsoft.com/office/officeart/2005/8/layout/lProcess3"/>
    <dgm:cxn modelId="{A5575E19-FEE3-4271-BCC8-5A50C01B82EF}" type="presParOf" srcId="{FC6E0231-0D95-459F-9925-212E6E0A5E42}" destId="{EB043D63-D3D2-417D-B0B0-589BBAD379FA}" srcOrd="8" destOrd="0" presId="urn:microsoft.com/office/officeart/2005/8/layout/lProcess3"/>
    <dgm:cxn modelId="{C24E8D1D-CBBD-40E8-BA33-92C774F63CAC}" type="presParOf" srcId="{FC6E0231-0D95-459F-9925-212E6E0A5E42}" destId="{F6B2AB67-1F9F-4986-BF5C-BF8712D8EC61}" srcOrd="9" destOrd="0" presId="urn:microsoft.com/office/officeart/2005/8/layout/lProcess3"/>
    <dgm:cxn modelId="{55232F43-4149-427E-9454-E5F8C2242273}" type="presParOf" srcId="{FC6E0231-0D95-459F-9925-212E6E0A5E42}" destId="{42AA023D-DAED-4F20-8E95-7D599512337E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EC125-EA87-42DD-8E20-D0BF578BB499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17249F-02AF-4028-A75A-B265454BAFBB}">
      <dgm:prSet phldrT="[Text]"/>
      <dgm:spPr/>
      <dgm:t>
        <a:bodyPr/>
        <a:lstStyle/>
        <a:p>
          <a:r>
            <a:rPr lang="en-US" dirty="0" smtClean="0"/>
            <a:t>MD</a:t>
          </a:r>
          <a:endParaRPr lang="en-US" dirty="0"/>
        </a:p>
      </dgm:t>
    </dgm:pt>
    <dgm:pt modelId="{39994F45-D063-4253-90AD-6B4678467CC9}" type="parTrans" cxnId="{83BE274E-8297-48A7-9015-150DC85E8846}">
      <dgm:prSet/>
      <dgm:spPr/>
      <dgm:t>
        <a:bodyPr/>
        <a:lstStyle/>
        <a:p>
          <a:endParaRPr lang="en-US"/>
        </a:p>
      </dgm:t>
    </dgm:pt>
    <dgm:pt modelId="{E6511CB3-D69B-4403-94D1-7223C2914504}" type="sibTrans" cxnId="{83BE274E-8297-48A7-9015-150DC85E8846}">
      <dgm:prSet/>
      <dgm:spPr/>
      <dgm:t>
        <a:bodyPr/>
        <a:lstStyle/>
        <a:p>
          <a:endParaRPr lang="en-US"/>
        </a:p>
      </dgm:t>
    </dgm:pt>
    <dgm:pt modelId="{F3CB85AC-3A19-4FFC-80DF-D514F49EA588}">
      <dgm:prSet phldrT="[Text]"/>
      <dgm:spPr/>
      <dgm:t>
        <a:bodyPr/>
        <a:lstStyle/>
        <a:p>
          <a:r>
            <a:rPr lang="en-US" dirty="0" smtClean="0"/>
            <a:t>PT</a:t>
          </a:r>
          <a:endParaRPr lang="en-US" dirty="0"/>
        </a:p>
      </dgm:t>
    </dgm:pt>
    <dgm:pt modelId="{E7EF9D04-EEAF-4347-825D-53558282F2D2}" type="parTrans" cxnId="{907F0B01-CCEF-44BF-95D2-72A8A8AC4DB5}">
      <dgm:prSet/>
      <dgm:spPr/>
      <dgm:t>
        <a:bodyPr/>
        <a:lstStyle/>
        <a:p>
          <a:endParaRPr lang="en-US"/>
        </a:p>
      </dgm:t>
    </dgm:pt>
    <dgm:pt modelId="{3DA4393D-A692-4CBB-88CC-5662AE908A61}" type="sibTrans" cxnId="{907F0B01-CCEF-44BF-95D2-72A8A8AC4DB5}">
      <dgm:prSet/>
      <dgm:spPr/>
      <dgm:t>
        <a:bodyPr/>
        <a:lstStyle/>
        <a:p>
          <a:endParaRPr lang="en-US"/>
        </a:p>
      </dgm:t>
    </dgm:pt>
    <dgm:pt modelId="{C1958B8C-8477-44C8-8F9C-31E689835A5F}">
      <dgm:prSet phldrT="[Text]"/>
      <dgm:spPr/>
      <dgm:t>
        <a:bodyPr/>
        <a:lstStyle/>
        <a:p>
          <a:r>
            <a:rPr lang="en-US" dirty="0" err="1" smtClean="0"/>
            <a:t>Psy</a:t>
          </a:r>
          <a:endParaRPr lang="en-US" dirty="0"/>
        </a:p>
      </dgm:t>
    </dgm:pt>
    <dgm:pt modelId="{9CD29275-8434-4702-A942-0DC7F99B8749}" type="parTrans" cxnId="{493870C8-53A7-4950-A75C-7470FAFBE820}">
      <dgm:prSet/>
      <dgm:spPr/>
      <dgm:t>
        <a:bodyPr/>
        <a:lstStyle/>
        <a:p>
          <a:endParaRPr lang="en-US"/>
        </a:p>
      </dgm:t>
    </dgm:pt>
    <dgm:pt modelId="{72D879F5-08E7-4712-A306-D26C147D5901}" type="sibTrans" cxnId="{493870C8-53A7-4950-A75C-7470FAFBE820}">
      <dgm:prSet/>
      <dgm:spPr/>
      <dgm:t>
        <a:bodyPr/>
        <a:lstStyle/>
        <a:p>
          <a:endParaRPr lang="en-US"/>
        </a:p>
      </dgm:t>
    </dgm:pt>
    <dgm:pt modelId="{267FAC15-475C-4F4D-9697-EBBFED3030BC}">
      <dgm:prSet phldrT="[Text]" custT="1"/>
      <dgm:spPr/>
      <dgm:t>
        <a:bodyPr/>
        <a:lstStyle/>
        <a:p>
          <a:r>
            <a:rPr lang="en-US" sz="2400" dirty="0" smtClean="0"/>
            <a:t>Recommendations – R2P, R2L, 504plan, treatment</a:t>
          </a:r>
          <a:endParaRPr lang="en-US" sz="2400" dirty="0"/>
        </a:p>
      </dgm:t>
    </dgm:pt>
    <dgm:pt modelId="{C31DA1FA-5D12-48E5-9C0C-C826801D122F}" type="parTrans" cxnId="{1E7D6BE0-D33B-431F-99FB-A322825732A2}">
      <dgm:prSet/>
      <dgm:spPr/>
      <dgm:t>
        <a:bodyPr/>
        <a:lstStyle/>
        <a:p>
          <a:endParaRPr lang="en-US"/>
        </a:p>
      </dgm:t>
    </dgm:pt>
    <dgm:pt modelId="{40C9DC34-3274-4198-B35B-F047E03A4283}" type="sibTrans" cxnId="{1E7D6BE0-D33B-431F-99FB-A322825732A2}">
      <dgm:prSet/>
      <dgm:spPr/>
      <dgm:t>
        <a:bodyPr/>
        <a:lstStyle/>
        <a:p>
          <a:endParaRPr lang="en-US"/>
        </a:p>
      </dgm:t>
    </dgm:pt>
    <dgm:pt modelId="{D0D5304B-5612-4A0D-8C11-5272085D31A4}" type="pres">
      <dgm:prSet presAssocID="{7FCEC125-EA87-42DD-8E20-D0BF578BB49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F9FABB-4C1D-4AFC-B01D-F9E3FF260331}" type="pres">
      <dgm:prSet presAssocID="{7FCEC125-EA87-42DD-8E20-D0BF578BB499}" presName="ellipse" presStyleLbl="trBgShp" presStyleIdx="0" presStyleCnt="1"/>
      <dgm:spPr/>
      <dgm:t>
        <a:bodyPr/>
        <a:lstStyle/>
        <a:p>
          <a:endParaRPr lang="en-US"/>
        </a:p>
      </dgm:t>
    </dgm:pt>
    <dgm:pt modelId="{C47EBCF2-46A0-494E-BD96-CD77566CFCD7}" type="pres">
      <dgm:prSet presAssocID="{7FCEC125-EA87-42DD-8E20-D0BF578BB499}" presName="arrow1" presStyleLbl="fgShp" presStyleIdx="0" presStyleCnt="1"/>
      <dgm:spPr/>
      <dgm:t>
        <a:bodyPr/>
        <a:lstStyle/>
        <a:p>
          <a:endParaRPr lang="en-US"/>
        </a:p>
      </dgm:t>
    </dgm:pt>
    <dgm:pt modelId="{5B9F195E-6D20-432E-8F02-706BBFAD1DAD}" type="pres">
      <dgm:prSet presAssocID="{7FCEC125-EA87-42DD-8E20-D0BF578BB499}" presName="rectangle" presStyleLbl="revTx" presStyleIdx="0" presStyleCnt="1" custScaleX="143806" custScaleY="161720" custLinFactNeighborX="346" custLinFactNeighborY="11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E44C-78D1-429F-907D-9B0574A9463E}" type="pres">
      <dgm:prSet presAssocID="{F3CB85AC-3A19-4FFC-80DF-D514F49EA58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AEE98-2392-4A84-87EF-790A9E1D564C}" type="pres">
      <dgm:prSet presAssocID="{C1958B8C-8477-44C8-8F9C-31E689835A5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664D3-38FD-4538-AD40-6F8AE7F263D4}" type="pres">
      <dgm:prSet presAssocID="{267FAC15-475C-4F4D-9697-EBBFED3030B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91E8E-F0DE-4317-847F-842CB5A4ABD7}" type="pres">
      <dgm:prSet presAssocID="{7FCEC125-EA87-42DD-8E20-D0BF578BB499}" presName="funnel" presStyleLbl="trAlignAcc1" presStyleIdx="0" presStyleCnt="1" custLinFactNeighborX="2078" custLinFactNeighborY="-893"/>
      <dgm:spPr/>
      <dgm:t>
        <a:bodyPr/>
        <a:lstStyle/>
        <a:p>
          <a:endParaRPr lang="en-US"/>
        </a:p>
      </dgm:t>
    </dgm:pt>
  </dgm:ptLst>
  <dgm:cxnLst>
    <dgm:cxn modelId="{7DDB07D1-33B2-4158-99BA-39EAFD6221C8}" type="presOf" srcId="{C1958B8C-8477-44C8-8F9C-31E689835A5F}" destId="{788FE44C-78D1-429F-907D-9B0574A9463E}" srcOrd="0" destOrd="0" presId="urn:microsoft.com/office/officeart/2005/8/layout/funnel1"/>
    <dgm:cxn modelId="{83BE274E-8297-48A7-9015-150DC85E8846}" srcId="{7FCEC125-EA87-42DD-8E20-D0BF578BB499}" destId="{9317249F-02AF-4028-A75A-B265454BAFBB}" srcOrd="0" destOrd="0" parTransId="{39994F45-D063-4253-90AD-6B4678467CC9}" sibTransId="{E6511CB3-D69B-4403-94D1-7223C2914504}"/>
    <dgm:cxn modelId="{2D244C06-E606-4A9D-8EB3-A3DB0CB9D52E}" type="presOf" srcId="{7FCEC125-EA87-42DD-8E20-D0BF578BB499}" destId="{D0D5304B-5612-4A0D-8C11-5272085D31A4}" srcOrd="0" destOrd="0" presId="urn:microsoft.com/office/officeart/2005/8/layout/funnel1"/>
    <dgm:cxn modelId="{493870C8-53A7-4950-A75C-7470FAFBE820}" srcId="{7FCEC125-EA87-42DD-8E20-D0BF578BB499}" destId="{C1958B8C-8477-44C8-8F9C-31E689835A5F}" srcOrd="2" destOrd="0" parTransId="{9CD29275-8434-4702-A942-0DC7F99B8749}" sibTransId="{72D879F5-08E7-4712-A306-D26C147D5901}"/>
    <dgm:cxn modelId="{87883CD5-447D-4D5F-A012-C85360A041E4}" type="presOf" srcId="{F3CB85AC-3A19-4FFC-80DF-D514F49EA588}" destId="{8ECAEE98-2392-4A84-87EF-790A9E1D564C}" srcOrd="0" destOrd="0" presId="urn:microsoft.com/office/officeart/2005/8/layout/funnel1"/>
    <dgm:cxn modelId="{93095AE3-3278-41F9-84C3-440E7A7ED8EA}" type="presOf" srcId="{9317249F-02AF-4028-A75A-B265454BAFBB}" destId="{A76664D3-38FD-4538-AD40-6F8AE7F263D4}" srcOrd="0" destOrd="0" presId="urn:microsoft.com/office/officeart/2005/8/layout/funnel1"/>
    <dgm:cxn modelId="{B6425092-79E1-44EA-BAB2-644DFAA038CC}" type="presOf" srcId="{267FAC15-475C-4F4D-9697-EBBFED3030BC}" destId="{5B9F195E-6D20-432E-8F02-706BBFAD1DAD}" srcOrd="0" destOrd="0" presId="urn:microsoft.com/office/officeart/2005/8/layout/funnel1"/>
    <dgm:cxn modelId="{1E7D6BE0-D33B-431F-99FB-A322825732A2}" srcId="{7FCEC125-EA87-42DD-8E20-D0BF578BB499}" destId="{267FAC15-475C-4F4D-9697-EBBFED3030BC}" srcOrd="3" destOrd="0" parTransId="{C31DA1FA-5D12-48E5-9C0C-C826801D122F}" sibTransId="{40C9DC34-3274-4198-B35B-F047E03A4283}"/>
    <dgm:cxn modelId="{907F0B01-CCEF-44BF-95D2-72A8A8AC4DB5}" srcId="{7FCEC125-EA87-42DD-8E20-D0BF578BB499}" destId="{F3CB85AC-3A19-4FFC-80DF-D514F49EA588}" srcOrd="1" destOrd="0" parTransId="{E7EF9D04-EEAF-4347-825D-53558282F2D2}" sibTransId="{3DA4393D-A692-4CBB-88CC-5662AE908A61}"/>
    <dgm:cxn modelId="{A8D3C4F3-AC37-43E2-A7D2-620AF3FB6456}" type="presParOf" srcId="{D0D5304B-5612-4A0D-8C11-5272085D31A4}" destId="{D4F9FABB-4C1D-4AFC-B01D-F9E3FF260331}" srcOrd="0" destOrd="0" presId="urn:microsoft.com/office/officeart/2005/8/layout/funnel1"/>
    <dgm:cxn modelId="{0C636422-BDD1-49AD-92F6-2B39B4DD9BEB}" type="presParOf" srcId="{D0D5304B-5612-4A0D-8C11-5272085D31A4}" destId="{C47EBCF2-46A0-494E-BD96-CD77566CFCD7}" srcOrd="1" destOrd="0" presId="urn:microsoft.com/office/officeart/2005/8/layout/funnel1"/>
    <dgm:cxn modelId="{433FC0DA-A859-49ED-9853-817263C674B7}" type="presParOf" srcId="{D0D5304B-5612-4A0D-8C11-5272085D31A4}" destId="{5B9F195E-6D20-432E-8F02-706BBFAD1DAD}" srcOrd="2" destOrd="0" presId="urn:microsoft.com/office/officeart/2005/8/layout/funnel1"/>
    <dgm:cxn modelId="{4B9871AE-B631-45F4-90FF-66266167185C}" type="presParOf" srcId="{D0D5304B-5612-4A0D-8C11-5272085D31A4}" destId="{788FE44C-78D1-429F-907D-9B0574A9463E}" srcOrd="3" destOrd="0" presId="urn:microsoft.com/office/officeart/2005/8/layout/funnel1"/>
    <dgm:cxn modelId="{7D168291-9638-4FA3-AFFF-2E607F1BD5C2}" type="presParOf" srcId="{D0D5304B-5612-4A0D-8C11-5272085D31A4}" destId="{8ECAEE98-2392-4A84-87EF-790A9E1D564C}" srcOrd="4" destOrd="0" presId="urn:microsoft.com/office/officeart/2005/8/layout/funnel1"/>
    <dgm:cxn modelId="{55721013-A6E5-496B-B64B-DF6FE87C736B}" type="presParOf" srcId="{D0D5304B-5612-4A0D-8C11-5272085D31A4}" destId="{A76664D3-38FD-4538-AD40-6F8AE7F263D4}" srcOrd="5" destOrd="0" presId="urn:microsoft.com/office/officeart/2005/8/layout/funnel1"/>
    <dgm:cxn modelId="{5D31A941-D6E1-4713-A03B-359915273C95}" type="presParOf" srcId="{D0D5304B-5612-4A0D-8C11-5272085D31A4}" destId="{ED291E8E-F0DE-4317-847F-842CB5A4AB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5CB24-3453-4D90-A616-671C37FA2B1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0AF05D-62F3-4CDA-96C9-19CC530B2D15}">
      <dgm:prSet phldrT="[Text]" custT="1"/>
      <dgm:spPr/>
      <dgm:t>
        <a:bodyPr/>
        <a:lstStyle/>
        <a:p>
          <a:r>
            <a:rPr lang="en-US" sz="2400" dirty="0" smtClean="0"/>
            <a:t>Concussion</a:t>
          </a:r>
          <a:endParaRPr lang="en-US" sz="2400" dirty="0"/>
        </a:p>
      </dgm:t>
    </dgm:pt>
    <dgm:pt modelId="{07D872AA-CB4A-4936-8D32-5D8C3C5F57AB}" type="parTrans" cxnId="{CDEB65CE-6D5E-4B88-B390-2A30D694C901}">
      <dgm:prSet/>
      <dgm:spPr/>
      <dgm:t>
        <a:bodyPr/>
        <a:lstStyle/>
        <a:p>
          <a:endParaRPr lang="en-US"/>
        </a:p>
      </dgm:t>
    </dgm:pt>
    <dgm:pt modelId="{F67CD31E-F222-4141-89D7-C8358AC936CC}" type="sibTrans" cxnId="{CDEB65CE-6D5E-4B88-B390-2A30D694C901}">
      <dgm:prSet/>
      <dgm:spPr/>
      <dgm:t>
        <a:bodyPr/>
        <a:lstStyle/>
        <a:p>
          <a:endParaRPr lang="en-US"/>
        </a:p>
      </dgm:t>
    </dgm:pt>
    <dgm:pt modelId="{32320C45-BF8C-4139-8B2C-C79BE89D76AD}">
      <dgm:prSet phldrT="[Text]" custT="1"/>
      <dgm:spPr/>
      <dgm:t>
        <a:bodyPr/>
        <a:lstStyle/>
        <a:p>
          <a:r>
            <a:rPr lang="en-US" sz="2000" dirty="0" smtClean="0"/>
            <a:t>School RN</a:t>
          </a:r>
          <a:endParaRPr lang="en-US" sz="2000" dirty="0"/>
        </a:p>
      </dgm:t>
    </dgm:pt>
    <dgm:pt modelId="{90A51F8F-4BC8-44C9-8FB4-FCE2488594F3}" type="parTrans" cxnId="{D57C8EEC-F21B-427C-9182-AB75D8A90B39}">
      <dgm:prSet/>
      <dgm:spPr/>
      <dgm:t>
        <a:bodyPr/>
        <a:lstStyle/>
        <a:p>
          <a:endParaRPr lang="en-US"/>
        </a:p>
      </dgm:t>
    </dgm:pt>
    <dgm:pt modelId="{9A56117A-A69F-4E51-BC60-44EEEBDC37ED}" type="sibTrans" cxnId="{D57C8EEC-F21B-427C-9182-AB75D8A90B39}">
      <dgm:prSet/>
      <dgm:spPr/>
      <dgm:t>
        <a:bodyPr/>
        <a:lstStyle/>
        <a:p>
          <a:endParaRPr lang="en-US"/>
        </a:p>
      </dgm:t>
    </dgm:pt>
    <dgm:pt modelId="{B5187A2C-A7A0-4A19-9AAD-C850BD8DD3EF}">
      <dgm:prSet phldrT="[Text]" custT="1"/>
      <dgm:spPr/>
      <dgm:t>
        <a:bodyPr/>
        <a:lstStyle/>
        <a:p>
          <a:r>
            <a:rPr lang="en-US" sz="2000" dirty="0" smtClean="0"/>
            <a:t>School Teachers</a:t>
          </a:r>
          <a:endParaRPr lang="en-US" sz="2000" dirty="0"/>
        </a:p>
      </dgm:t>
    </dgm:pt>
    <dgm:pt modelId="{A0222DEE-6B5C-4404-9937-F5DE2FB2A7CC}" type="parTrans" cxnId="{134C34FA-4968-4B39-A5F6-8DABD39F6600}">
      <dgm:prSet/>
      <dgm:spPr/>
      <dgm:t>
        <a:bodyPr/>
        <a:lstStyle/>
        <a:p>
          <a:endParaRPr lang="en-US"/>
        </a:p>
      </dgm:t>
    </dgm:pt>
    <dgm:pt modelId="{A19AF4B2-91F6-4DFF-B032-275AD174F9F1}" type="sibTrans" cxnId="{134C34FA-4968-4B39-A5F6-8DABD39F6600}">
      <dgm:prSet/>
      <dgm:spPr/>
      <dgm:t>
        <a:bodyPr/>
        <a:lstStyle/>
        <a:p>
          <a:endParaRPr lang="en-US"/>
        </a:p>
      </dgm:t>
    </dgm:pt>
    <dgm:pt modelId="{EC953673-F059-46F2-A333-B4A30870319F}">
      <dgm:prSet phldrT="[Text]" custT="1"/>
      <dgm:spPr/>
      <dgm:t>
        <a:bodyPr/>
        <a:lstStyle/>
        <a:p>
          <a:r>
            <a:rPr lang="en-US" sz="2000" dirty="0" smtClean="0"/>
            <a:t>Family </a:t>
          </a:r>
          <a:endParaRPr lang="en-US" sz="2000" dirty="0"/>
        </a:p>
      </dgm:t>
    </dgm:pt>
    <dgm:pt modelId="{4B3EA701-7377-4955-B823-90DEB83D4162}" type="parTrans" cxnId="{62158360-58A4-4FDF-947E-ADA1C066998F}">
      <dgm:prSet/>
      <dgm:spPr/>
      <dgm:t>
        <a:bodyPr/>
        <a:lstStyle/>
        <a:p>
          <a:endParaRPr lang="en-US"/>
        </a:p>
      </dgm:t>
    </dgm:pt>
    <dgm:pt modelId="{A19F95C8-27A4-4652-B580-8CD996CF1BC5}" type="sibTrans" cxnId="{62158360-58A4-4FDF-947E-ADA1C066998F}">
      <dgm:prSet/>
      <dgm:spPr/>
      <dgm:t>
        <a:bodyPr/>
        <a:lstStyle/>
        <a:p>
          <a:endParaRPr lang="en-US"/>
        </a:p>
      </dgm:t>
    </dgm:pt>
    <dgm:pt modelId="{124E9245-25B6-495A-BAE5-366220C42402}">
      <dgm:prSet phldrT="[Text]" custT="1"/>
      <dgm:spPr/>
      <dgm:t>
        <a:bodyPr/>
        <a:lstStyle/>
        <a:p>
          <a:r>
            <a:rPr lang="en-US" sz="2000" dirty="0" smtClean="0"/>
            <a:t>Friends</a:t>
          </a:r>
          <a:endParaRPr lang="en-US" sz="2000" dirty="0"/>
        </a:p>
      </dgm:t>
    </dgm:pt>
    <dgm:pt modelId="{359C2AF2-BF28-4CAB-BDE3-34F2877086D5}" type="parTrans" cxnId="{6A3390DB-5DCD-405A-9EAB-688B69F5CFA9}">
      <dgm:prSet/>
      <dgm:spPr/>
      <dgm:t>
        <a:bodyPr/>
        <a:lstStyle/>
        <a:p>
          <a:endParaRPr lang="en-US"/>
        </a:p>
      </dgm:t>
    </dgm:pt>
    <dgm:pt modelId="{B818DED7-E785-4E4C-8D40-CF5786622A01}" type="sibTrans" cxnId="{6A3390DB-5DCD-405A-9EAB-688B69F5CFA9}">
      <dgm:prSet/>
      <dgm:spPr/>
      <dgm:t>
        <a:bodyPr/>
        <a:lstStyle/>
        <a:p>
          <a:endParaRPr lang="en-US"/>
        </a:p>
      </dgm:t>
    </dgm:pt>
    <dgm:pt modelId="{BE5E0278-AEE9-4B80-B47B-BC46E1030D60}">
      <dgm:prSet phldrT="[Text]" custT="1"/>
      <dgm:spPr/>
      <dgm:t>
        <a:bodyPr/>
        <a:lstStyle/>
        <a:p>
          <a:r>
            <a:rPr lang="en-US" sz="2000" dirty="0" smtClean="0"/>
            <a:t>Diet</a:t>
          </a:r>
          <a:endParaRPr lang="en-US" sz="2000" dirty="0"/>
        </a:p>
      </dgm:t>
    </dgm:pt>
    <dgm:pt modelId="{F8E3D8E9-802C-4E2A-B751-16CCBE0EE453}" type="parTrans" cxnId="{935B86F2-D297-4855-8087-9454413E1541}">
      <dgm:prSet/>
      <dgm:spPr/>
      <dgm:t>
        <a:bodyPr/>
        <a:lstStyle/>
        <a:p>
          <a:endParaRPr lang="en-US"/>
        </a:p>
      </dgm:t>
    </dgm:pt>
    <dgm:pt modelId="{04AD1363-CDE7-44A4-BEBF-3176841694DE}" type="sibTrans" cxnId="{935B86F2-D297-4855-8087-9454413E1541}">
      <dgm:prSet/>
      <dgm:spPr/>
      <dgm:t>
        <a:bodyPr/>
        <a:lstStyle/>
        <a:p>
          <a:endParaRPr lang="en-US"/>
        </a:p>
      </dgm:t>
    </dgm:pt>
    <dgm:pt modelId="{15234DBE-D8FE-4181-AFB7-62EACCF81096}">
      <dgm:prSet phldrT="[Text]" custT="1"/>
      <dgm:spPr/>
      <dgm:t>
        <a:bodyPr/>
        <a:lstStyle/>
        <a:p>
          <a:r>
            <a:rPr lang="en-US" sz="2000" dirty="0" smtClean="0"/>
            <a:t>Exercise</a:t>
          </a:r>
          <a:endParaRPr lang="en-US" sz="2000" dirty="0"/>
        </a:p>
      </dgm:t>
    </dgm:pt>
    <dgm:pt modelId="{3526A07C-077D-474E-B03C-E2E669F30803}" type="parTrans" cxnId="{A86D4E2B-A490-49F3-9279-0C6A0BD4E6FE}">
      <dgm:prSet/>
      <dgm:spPr/>
      <dgm:t>
        <a:bodyPr/>
        <a:lstStyle/>
        <a:p>
          <a:endParaRPr lang="en-US"/>
        </a:p>
      </dgm:t>
    </dgm:pt>
    <dgm:pt modelId="{27DA4A15-A87E-44ED-9393-7C4A519D6B89}" type="sibTrans" cxnId="{A86D4E2B-A490-49F3-9279-0C6A0BD4E6FE}">
      <dgm:prSet/>
      <dgm:spPr/>
      <dgm:t>
        <a:bodyPr/>
        <a:lstStyle/>
        <a:p>
          <a:endParaRPr lang="en-US"/>
        </a:p>
      </dgm:t>
    </dgm:pt>
    <dgm:pt modelId="{8E710C00-BDFE-4BCA-A23C-6F8C9C5CCE6D}">
      <dgm:prSet phldrT="[Text]" custT="1"/>
      <dgm:spPr/>
      <dgm:t>
        <a:bodyPr/>
        <a:lstStyle/>
        <a:p>
          <a:r>
            <a:rPr lang="en-US" sz="2000" dirty="0" smtClean="0"/>
            <a:t>Rest</a:t>
          </a:r>
          <a:endParaRPr lang="en-US" sz="2000" dirty="0"/>
        </a:p>
      </dgm:t>
    </dgm:pt>
    <dgm:pt modelId="{E1F7ED9A-804B-4F09-8378-87C335FFA3C7}" type="parTrans" cxnId="{981D1B1C-24BA-4C00-B307-781512173B56}">
      <dgm:prSet/>
      <dgm:spPr/>
      <dgm:t>
        <a:bodyPr/>
        <a:lstStyle/>
        <a:p>
          <a:endParaRPr lang="en-US"/>
        </a:p>
      </dgm:t>
    </dgm:pt>
    <dgm:pt modelId="{960A311E-1B69-445F-AF96-654A89D221F1}" type="sibTrans" cxnId="{981D1B1C-24BA-4C00-B307-781512173B56}">
      <dgm:prSet/>
      <dgm:spPr/>
      <dgm:t>
        <a:bodyPr/>
        <a:lstStyle/>
        <a:p>
          <a:endParaRPr lang="en-US"/>
        </a:p>
      </dgm:t>
    </dgm:pt>
    <dgm:pt modelId="{D557DFA2-F72D-4602-819F-9E2EA0F2D557}">
      <dgm:prSet phldrT="[Text]" custT="1"/>
      <dgm:spPr/>
      <dgm:t>
        <a:bodyPr/>
        <a:lstStyle/>
        <a:p>
          <a:r>
            <a:rPr lang="en-US" sz="2000" dirty="0" smtClean="0"/>
            <a:t>Medication</a:t>
          </a:r>
          <a:endParaRPr lang="en-US" sz="2000" dirty="0"/>
        </a:p>
      </dgm:t>
    </dgm:pt>
    <dgm:pt modelId="{723B4D18-D187-45B7-8047-F0783C580D26}" type="parTrans" cxnId="{A03464E8-65E9-4B36-A095-7BCFD1C5EEE1}">
      <dgm:prSet/>
      <dgm:spPr/>
      <dgm:t>
        <a:bodyPr/>
        <a:lstStyle/>
        <a:p>
          <a:endParaRPr lang="en-US"/>
        </a:p>
      </dgm:t>
    </dgm:pt>
    <dgm:pt modelId="{AF536ED5-A7A3-4F68-9E1A-AE2B2AC09560}" type="sibTrans" cxnId="{A03464E8-65E9-4B36-A095-7BCFD1C5EEE1}">
      <dgm:prSet/>
      <dgm:spPr/>
      <dgm:t>
        <a:bodyPr/>
        <a:lstStyle/>
        <a:p>
          <a:endParaRPr lang="en-US"/>
        </a:p>
      </dgm:t>
    </dgm:pt>
    <dgm:pt modelId="{33B1409C-A857-4B2F-815F-B7269F725ADD}">
      <dgm:prSet phldrT="[Text]" custT="1"/>
      <dgm:spPr/>
      <dgm:t>
        <a:bodyPr/>
        <a:lstStyle/>
        <a:p>
          <a:r>
            <a:rPr lang="en-US" sz="2000" dirty="0" smtClean="0"/>
            <a:t>Other</a:t>
          </a:r>
          <a:endParaRPr lang="en-US" sz="2000" dirty="0"/>
        </a:p>
      </dgm:t>
    </dgm:pt>
    <dgm:pt modelId="{F19AC464-AF64-4E46-B6B4-55CEFF140A2B}" type="parTrans" cxnId="{DF8441CB-508C-4191-8A6B-91CF7B342A85}">
      <dgm:prSet/>
      <dgm:spPr/>
      <dgm:t>
        <a:bodyPr/>
        <a:lstStyle/>
        <a:p>
          <a:endParaRPr lang="en-US"/>
        </a:p>
      </dgm:t>
    </dgm:pt>
    <dgm:pt modelId="{B65A7697-C1F7-4ED2-8D17-E5E8917D9633}" type="sibTrans" cxnId="{DF8441CB-508C-4191-8A6B-91CF7B342A85}">
      <dgm:prSet/>
      <dgm:spPr/>
      <dgm:t>
        <a:bodyPr/>
        <a:lstStyle/>
        <a:p>
          <a:endParaRPr lang="en-US"/>
        </a:p>
      </dgm:t>
    </dgm:pt>
    <dgm:pt modelId="{62350A2E-7568-4025-9A63-71F6281EADA1}">
      <dgm:prSet phldrT="[Text]" custT="1"/>
      <dgm:spPr/>
      <dgm:t>
        <a:bodyPr/>
        <a:lstStyle/>
        <a:p>
          <a:r>
            <a:rPr lang="en-US" sz="2000" dirty="0" smtClean="0"/>
            <a:t>Therapies</a:t>
          </a:r>
          <a:endParaRPr lang="en-US" sz="2000" dirty="0"/>
        </a:p>
      </dgm:t>
    </dgm:pt>
    <dgm:pt modelId="{DE435B41-85A4-449C-80CB-41340FED4869}" type="parTrans" cxnId="{F406E757-DD3A-4616-B10B-6193C078C11A}">
      <dgm:prSet/>
      <dgm:spPr/>
      <dgm:t>
        <a:bodyPr/>
        <a:lstStyle/>
        <a:p>
          <a:endParaRPr lang="en-US"/>
        </a:p>
      </dgm:t>
    </dgm:pt>
    <dgm:pt modelId="{47281D19-379A-47E6-94FB-CE468555CAC2}" type="sibTrans" cxnId="{F406E757-DD3A-4616-B10B-6193C078C11A}">
      <dgm:prSet/>
      <dgm:spPr/>
      <dgm:t>
        <a:bodyPr/>
        <a:lstStyle/>
        <a:p>
          <a:endParaRPr lang="en-US"/>
        </a:p>
      </dgm:t>
    </dgm:pt>
    <dgm:pt modelId="{D0ABE6F0-C87F-4E37-81E1-2AAD91CEA012}" type="pres">
      <dgm:prSet presAssocID="{5145CB24-3453-4D90-A616-671C37FA2B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4546D-C58F-4566-856E-B6F335D5057F}" type="pres">
      <dgm:prSet presAssocID="{F90AF05D-62F3-4CDA-96C9-19CC530B2D15}" presName="centerShape" presStyleLbl="node0" presStyleIdx="0" presStyleCnt="1" custScaleX="334076" custScaleY="298022"/>
      <dgm:spPr/>
      <dgm:t>
        <a:bodyPr/>
        <a:lstStyle/>
        <a:p>
          <a:endParaRPr lang="en-US"/>
        </a:p>
      </dgm:t>
    </dgm:pt>
    <dgm:pt modelId="{1B649166-9345-43B9-9B27-75DEFC7BBE65}" type="pres">
      <dgm:prSet presAssocID="{32320C45-BF8C-4139-8B2C-C79BE89D76AD}" presName="node" presStyleLbl="node1" presStyleIdx="0" presStyleCnt="10" custScaleX="117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60515-74B5-4654-AD55-5114EF8F593B}" type="pres">
      <dgm:prSet presAssocID="{32320C45-BF8C-4139-8B2C-C79BE89D76AD}" presName="dummy" presStyleCnt="0"/>
      <dgm:spPr/>
      <dgm:t>
        <a:bodyPr/>
        <a:lstStyle/>
        <a:p>
          <a:endParaRPr lang="en-US"/>
        </a:p>
      </dgm:t>
    </dgm:pt>
    <dgm:pt modelId="{5E612B7B-7AED-4778-B658-3DB01B937ED3}" type="pres">
      <dgm:prSet presAssocID="{9A56117A-A69F-4E51-BC60-44EEEBDC37ED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CC7C648C-EAE3-4E45-82BF-AD260AD99643}" type="pres">
      <dgm:prSet presAssocID="{B5187A2C-A7A0-4A19-9AAD-C850BD8DD3EF}" presName="node" presStyleLbl="node1" presStyleIdx="1" presStyleCnt="10" custScaleX="140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8248D-420D-42A6-84C6-D256E7B31FA2}" type="pres">
      <dgm:prSet presAssocID="{B5187A2C-A7A0-4A19-9AAD-C850BD8DD3EF}" presName="dummy" presStyleCnt="0"/>
      <dgm:spPr/>
      <dgm:t>
        <a:bodyPr/>
        <a:lstStyle/>
        <a:p>
          <a:endParaRPr lang="en-US"/>
        </a:p>
      </dgm:t>
    </dgm:pt>
    <dgm:pt modelId="{B73023F6-A832-4DD0-8FEE-11868AB7A9BE}" type="pres">
      <dgm:prSet presAssocID="{A19AF4B2-91F6-4DFF-B032-275AD174F9F1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B5CA077E-ADA2-4A00-885D-658688E0FC5F}" type="pres">
      <dgm:prSet presAssocID="{EC953673-F059-46F2-A333-B4A30870319F}" presName="node" presStyleLbl="node1" presStyleIdx="2" presStyleCnt="10" custScaleX="130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44E07-891F-49CF-9AAE-26C74EA16FE9}" type="pres">
      <dgm:prSet presAssocID="{EC953673-F059-46F2-A333-B4A30870319F}" presName="dummy" presStyleCnt="0"/>
      <dgm:spPr/>
      <dgm:t>
        <a:bodyPr/>
        <a:lstStyle/>
        <a:p>
          <a:endParaRPr lang="en-US"/>
        </a:p>
      </dgm:t>
    </dgm:pt>
    <dgm:pt modelId="{269F5235-AC1C-4F22-91B7-9C542202EC03}" type="pres">
      <dgm:prSet presAssocID="{A19F95C8-27A4-4652-B580-8CD996CF1BC5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D17DBE09-FA2A-4B5E-84DF-FE4EE3C79D80}" type="pres">
      <dgm:prSet presAssocID="{124E9245-25B6-495A-BAE5-366220C42402}" presName="node" presStyleLbl="node1" presStyleIdx="3" presStyleCnt="10" custScaleX="123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F5106-F862-4B80-960B-F97ED87F5F9A}" type="pres">
      <dgm:prSet presAssocID="{124E9245-25B6-495A-BAE5-366220C42402}" presName="dummy" presStyleCnt="0"/>
      <dgm:spPr/>
      <dgm:t>
        <a:bodyPr/>
        <a:lstStyle/>
        <a:p>
          <a:endParaRPr lang="en-US"/>
        </a:p>
      </dgm:t>
    </dgm:pt>
    <dgm:pt modelId="{B5B3FBE5-DA59-49F5-854E-43B374B171A9}" type="pres">
      <dgm:prSet presAssocID="{B818DED7-E785-4E4C-8D40-CF5786622A01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0D1322B9-C157-44F9-AC96-E9140405C85C}" type="pres">
      <dgm:prSet presAssocID="{BE5E0278-AEE9-4B80-B47B-BC46E1030D60}" presName="node" presStyleLbl="node1" presStyleIdx="4" presStyleCnt="10" custScaleX="111318" custRadScaleRad="98745" custRadScaleInc="-19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A9A0C-91A0-4DC5-B02E-E48A06C4200A}" type="pres">
      <dgm:prSet presAssocID="{BE5E0278-AEE9-4B80-B47B-BC46E1030D60}" presName="dummy" presStyleCnt="0"/>
      <dgm:spPr/>
      <dgm:t>
        <a:bodyPr/>
        <a:lstStyle/>
        <a:p>
          <a:endParaRPr lang="en-US"/>
        </a:p>
      </dgm:t>
    </dgm:pt>
    <dgm:pt modelId="{9042FE95-4931-4282-9772-990BB01B9BD9}" type="pres">
      <dgm:prSet presAssocID="{04AD1363-CDE7-44A4-BEBF-3176841694DE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D8D64FCB-DA72-4C00-88D0-581112A26069}" type="pres">
      <dgm:prSet presAssocID="{15234DBE-D8FE-4181-AFB7-62EACCF81096}" presName="node" presStyleLbl="node1" presStyleIdx="5" presStyleCnt="10" custScaleX="146777" custRadScaleRad="96559" custRadScaleInc="-4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59A18-8593-42E2-8F9B-56207DDE2861}" type="pres">
      <dgm:prSet presAssocID="{15234DBE-D8FE-4181-AFB7-62EACCF81096}" presName="dummy" presStyleCnt="0"/>
      <dgm:spPr/>
      <dgm:t>
        <a:bodyPr/>
        <a:lstStyle/>
        <a:p>
          <a:endParaRPr lang="en-US"/>
        </a:p>
      </dgm:t>
    </dgm:pt>
    <dgm:pt modelId="{6D6616D0-F0F7-432B-8D57-B41F5D5A7728}" type="pres">
      <dgm:prSet presAssocID="{27DA4A15-A87E-44ED-9393-7C4A519D6B89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57525098-5506-4632-8B54-F7ED52F0B206}" type="pres">
      <dgm:prSet presAssocID="{8E710C00-BDFE-4BCA-A23C-6F8C9C5CCE6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40B33-B976-4E2A-99E4-2D6A08BCCEF5}" type="pres">
      <dgm:prSet presAssocID="{8E710C00-BDFE-4BCA-A23C-6F8C9C5CCE6D}" presName="dummy" presStyleCnt="0"/>
      <dgm:spPr/>
      <dgm:t>
        <a:bodyPr/>
        <a:lstStyle/>
        <a:p>
          <a:endParaRPr lang="en-US"/>
        </a:p>
      </dgm:t>
    </dgm:pt>
    <dgm:pt modelId="{B65B95A7-E681-42A0-B837-37760AFC6033}" type="pres">
      <dgm:prSet presAssocID="{960A311E-1B69-445F-AF96-654A89D221F1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661C2756-0318-4EE8-9B3E-9E9582CB38E8}" type="pres">
      <dgm:prSet presAssocID="{D557DFA2-F72D-4602-819F-9E2EA0F2D557}" presName="node" presStyleLbl="node1" presStyleIdx="7" presStyleCnt="10" custScaleX="193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50870-0CD9-4B57-9072-057A622DB69F}" type="pres">
      <dgm:prSet presAssocID="{D557DFA2-F72D-4602-819F-9E2EA0F2D557}" presName="dummy" presStyleCnt="0"/>
      <dgm:spPr/>
      <dgm:t>
        <a:bodyPr/>
        <a:lstStyle/>
        <a:p>
          <a:endParaRPr lang="en-US"/>
        </a:p>
      </dgm:t>
    </dgm:pt>
    <dgm:pt modelId="{433969D2-04D6-4FC5-8250-0F1A1BED5EDD}" type="pres">
      <dgm:prSet presAssocID="{AF536ED5-A7A3-4F68-9E1A-AE2B2AC09560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FFB0E1CB-E57C-4933-B12D-64A75DA440A8}" type="pres">
      <dgm:prSet presAssocID="{33B1409C-A857-4B2F-815F-B7269F725AD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089D6-68D6-4552-B04E-A10122EBF0CC}" type="pres">
      <dgm:prSet presAssocID="{33B1409C-A857-4B2F-815F-B7269F725ADD}" presName="dummy" presStyleCnt="0"/>
      <dgm:spPr/>
      <dgm:t>
        <a:bodyPr/>
        <a:lstStyle/>
        <a:p>
          <a:endParaRPr lang="en-US"/>
        </a:p>
      </dgm:t>
    </dgm:pt>
    <dgm:pt modelId="{B91232AE-56F6-4F0D-9971-91515426A831}" type="pres">
      <dgm:prSet presAssocID="{B65A7697-C1F7-4ED2-8D17-E5E8917D9633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86ED44C2-D386-4213-AD26-7C4986B91B4F}" type="pres">
      <dgm:prSet presAssocID="{62350A2E-7568-4025-9A63-71F6281EADA1}" presName="node" presStyleLbl="node1" presStyleIdx="9" presStyleCnt="10" custScaleX="191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264EB-1035-4D9B-8C44-ED55B40E8451}" type="pres">
      <dgm:prSet presAssocID="{62350A2E-7568-4025-9A63-71F6281EADA1}" presName="dummy" presStyleCnt="0"/>
      <dgm:spPr/>
      <dgm:t>
        <a:bodyPr/>
        <a:lstStyle/>
        <a:p>
          <a:endParaRPr lang="en-US"/>
        </a:p>
      </dgm:t>
    </dgm:pt>
    <dgm:pt modelId="{FFB446D6-1D0A-44D5-9A51-17C73CA7CD4D}" type="pres">
      <dgm:prSet presAssocID="{47281D19-379A-47E6-94FB-CE468555CAC2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76D568BC-66E8-4D33-BC4F-5B95E3EDF48E}" type="presOf" srcId="{27DA4A15-A87E-44ED-9393-7C4A519D6B89}" destId="{6D6616D0-F0F7-432B-8D57-B41F5D5A7728}" srcOrd="0" destOrd="0" presId="urn:microsoft.com/office/officeart/2005/8/layout/radial6"/>
    <dgm:cxn modelId="{6A3390DB-5DCD-405A-9EAB-688B69F5CFA9}" srcId="{F90AF05D-62F3-4CDA-96C9-19CC530B2D15}" destId="{124E9245-25B6-495A-BAE5-366220C42402}" srcOrd="3" destOrd="0" parTransId="{359C2AF2-BF28-4CAB-BDE3-34F2877086D5}" sibTransId="{B818DED7-E785-4E4C-8D40-CF5786622A01}"/>
    <dgm:cxn modelId="{98B88E97-B86F-4DAB-B481-3440460AD83A}" type="presOf" srcId="{33B1409C-A857-4B2F-815F-B7269F725ADD}" destId="{FFB0E1CB-E57C-4933-B12D-64A75DA440A8}" srcOrd="0" destOrd="0" presId="urn:microsoft.com/office/officeart/2005/8/layout/radial6"/>
    <dgm:cxn modelId="{981D1B1C-24BA-4C00-B307-781512173B56}" srcId="{F90AF05D-62F3-4CDA-96C9-19CC530B2D15}" destId="{8E710C00-BDFE-4BCA-A23C-6F8C9C5CCE6D}" srcOrd="6" destOrd="0" parTransId="{E1F7ED9A-804B-4F09-8378-87C335FFA3C7}" sibTransId="{960A311E-1B69-445F-AF96-654A89D221F1}"/>
    <dgm:cxn modelId="{69D55117-B1CE-48C2-9318-F58772328100}" type="presOf" srcId="{32320C45-BF8C-4139-8B2C-C79BE89D76AD}" destId="{1B649166-9345-43B9-9B27-75DEFC7BBE65}" srcOrd="0" destOrd="0" presId="urn:microsoft.com/office/officeart/2005/8/layout/radial6"/>
    <dgm:cxn modelId="{3A941348-64DD-4B30-84EC-002228FF10CD}" type="presOf" srcId="{AF536ED5-A7A3-4F68-9E1A-AE2B2AC09560}" destId="{433969D2-04D6-4FC5-8250-0F1A1BED5EDD}" srcOrd="0" destOrd="0" presId="urn:microsoft.com/office/officeart/2005/8/layout/radial6"/>
    <dgm:cxn modelId="{C1BDBACE-8B37-436B-928D-8AEC07F0623F}" type="presOf" srcId="{B5187A2C-A7A0-4A19-9AAD-C850BD8DD3EF}" destId="{CC7C648C-EAE3-4E45-82BF-AD260AD99643}" srcOrd="0" destOrd="0" presId="urn:microsoft.com/office/officeart/2005/8/layout/radial6"/>
    <dgm:cxn modelId="{3137D584-4B53-4080-A25C-BFB6B6740689}" type="presOf" srcId="{BE5E0278-AEE9-4B80-B47B-BC46E1030D60}" destId="{0D1322B9-C157-44F9-AC96-E9140405C85C}" srcOrd="0" destOrd="0" presId="urn:microsoft.com/office/officeart/2005/8/layout/radial6"/>
    <dgm:cxn modelId="{41361B26-ADC7-4576-B761-F273B2758AC2}" type="presOf" srcId="{47281D19-379A-47E6-94FB-CE468555CAC2}" destId="{FFB446D6-1D0A-44D5-9A51-17C73CA7CD4D}" srcOrd="0" destOrd="0" presId="urn:microsoft.com/office/officeart/2005/8/layout/radial6"/>
    <dgm:cxn modelId="{67807C74-B255-4AF9-9988-2115F167F89E}" type="presOf" srcId="{B65A7697-C1F7-4ED2-8D17-E5E8917D9633}" destId="{B91232AE-56F6-4F0D-9971-91515426A831}" srcOrd="0" destOrd="0" presId="urn:microsoft.com/office/officeart/2005/8/layout/radial6"/>
    <dgm:cxn modelId="{B1BEB241-6D68-4C4D-8876-3F5BF8FF4D58}" type="presOf" srcId="{8E710C00-BDFE-4BCA-A23C-6F8C9C5CCE6D}" destId="{57525098-5506-4632-8B54-F7ED52F0B206}" srcOrd="0" destOrd="0" presId="urn:microsoft.com/office/officeart/2005/8/layout/radial6"/>
    <dgm:cxn modelId="{6B8C2CF0-C488-481B-8C77-B5C2AC2BA554}" type="presOf" srcId="{D557DFA2-F72D-4602-819F-9E2EA0F2D557}" destId="{661C2756-0318-4EE8-9B3E-9E9582CB38E8}" srcOrd="0" destOrd="0" presId="urn:microsoft.com/office/officeart/2005/8/layout/radial6"/>
    <dgm:cxn modelId="{FD07EAC0-0F76-4F23-84ED-C5349A20269C}" type="presOf" srcId="{5145CB24-3453-4D90-A616-671C37FA2B1A}" destId="{D0ABE6F0-C87F-4E37-81E1-2AAD91CEA012}" srcOrd="0" destOrd="0" presId="urn:microsoft.com/office/officeart/2005/8/layout/radial6"/>
    <dgm:cxn modelId="{CDEB65CE-6D5E-4B88-B390-2A30D694C901}" srcId="{5145CB24-3453-4D90-A616-671C37FA2B1A}" destId="{F90AF05D-62F3-4CDA-96C9-19CC530B2D15}" srcOrd="0" destOrd="0" parTransId="{07D872AA-CB4A-4936-8D32-5D8C3C5F57AB}" sibTransId="{F67CD31E-F222-4141-89D7-C8358AC936CC}"/>
    <dgm:cxn modelId="{935B86F2-D297-4855-8087-9454413E1541}" srcId="{F90AF05D-62F3-4CDA-96C9-19CC530B2D15}" destId="{BE5E0278-AEE9-4B80-B47B-BC46E1030D60}" srcOrd="4" destOrd="0" parTransId="{F8E3D8E9-802C-4E2A-B751-16CCBE0EE453}" sibTransId="{04AD1363-CDE7-44A4-BEBF-3176841694DE}"/>
    <dgm:cxn modelId="{68C28305-AA6A-4C2D-8012-D857F4D52F46}" type="presOf" srcId="{F90AF05D-62F3-4CDA-96C9-19CC530B2D15}" destId="{F0F4546D-C58F-4566-856E-B6F335D5057F}" srcOrd="0" destOrd="0" presId="urn:microsoft.com/office/officeart/2005/8/layout/radial6"/>
    <dgm:cxn modelId="{D57C8EEC-F21B-427C-9182-AB75D8A90B39}" srcId="{F90AF05D-62F3-4CDA-96C9-19CC530B2D15}" destId="{32320C45-BF8C-4139-8B2C-C79BE89D76AD}" srcOrd="0" destOrd="0" parTransId="{90A51F8F-4BC8-44C9-8FB4-FCE2488594F3}" sibTransId="{9A56117A-A69F-4E51-BC60-44EEEBDC37ED}"/>
    <dgm:cxn modelId="{59628A52-72CD-4E0E-B71B-573E69B71AFC}" type="presOf" srcId="{62350A2E-7568-4025-9A63-71F6281EADA1}" destId="{86ED44C2-D386-4213-AD26-7C4986B91B4F}" srcOrd="0" destOrd="0" presId="urn:microsoft.com/office/officeart/2005/8/layout/radial6"/>
    <dgm:cxn modelId="{58A5505A-B313-4DE0-9D31-02AE012030A3}" type="presOf" srcId="{9A56117A-A69F-4E51-BC60-44EEEBDC37ED}" destId="{5E612B7B-7AED-4778-B658-3DB01B937ED3}" srcOrd="0" destOrd="0" presId="urn:microsoft.com/office/officeart/2005/8/layout/radial6"/>
    <dgm:cxn modelId="{A0475946-0260-45F7-8CA1-FB43665BE340}" type="presOf" srcId="{04AD1363-CDE7-44A4-BEBF-3176841694DE}" destId="{9042FE95-4931-4282-9772-990BB01B9BD9}" srcOrd="0" destOrd="0" presId="urn:microsoft.com/office/officeart/2005/8/layout/radial6"/>
    <dgm:cxn modelId="{C1EDBFA2-AD01-484B-AE0E-4B413C405A43}" type="presOf" srcId="{960A311E-1B69-445F-AF96-654A89D221F1}" destId="{B65B95A7-E681-42A0-B837-37760AFC6033}" srcOrd="0" destOrd="0" presId="urn:microsoft.com/office/officeart/2005/8/layout/radial6"/>
    <dgm:cxn modelId="{62158360-58A4-4FDF-947E-ADA1C066998F}" srcId="{F90AF05D-62F3-4CDA-96C9-19CC530B2D15}" destId="{EC953673-F059-46F2-A333-B4A30870319F}" srcOrd="2" destOrd="0" parTransId="{4B3EA701-7377-4955-B823-90DEB83D4162}" sibTransId="{A19F95C8-27A4-4652-B580-8CD996CF1BC5}"/>
    <dgm:cxn modelId="{CE9A55AA-63B1-4ECC-B955-B670AC550DE0}" type="presOf" srcId="{124E9245-25B6-495A-BAE5-366220C42402}" destId="{D17DBE09-FA2A-4B5E-84DF-FE4EE3C79D80}" srcOrd="0" destOrd="0" presId="urn:microsoft.com/office/officeart/2005/8/layout/radial6"/>
    <dgm:cxn modelId="{0890D093-05F7-46F4-AFF2-DBBA51C45A35}" type="presOf" srcId="{A19AF4B2-91F6-4DFF-B032-275AD174F9F1}" destId="{B73023F6-A832-4DD0-8FEE-11868AB7A9BE}" srcOrd="0" destOrd="0" presId="urn:microsoft.com/office/officeart/2005/8/layout/radial6"/>
    <dgm:cxn modelId="{A86D4E2B-A490-49F3-9279-0C6A0BD4E6FE}" srcId="{F90AF05D-62F3-4CDA-96C9-19CC530B2D15}" destId="{15234DBE-D8FE-4181-AFB7-62EACCF81096}" srcOrd="5" destOrd="0" parTransId="{3526A07C-077D-474E-B03C-E2E669F30803}" sibTransId="{27DA4A15-A87E-44ED-9393-7C4A519D6B89}"/>
    <dgm:cxn modelId="{F406E757-DD3A-4616-B10B-6193C078C11A}" srcId="{F90AF05D-62F3-4CDA-96C9-19CC530B2D15}" destId="{62350A2E-7568-4025-9A63-71F6281EADA1}" srcOrd="9" destOrd="0" parTransId="{DE435B41-85A4-449C-80CB-41340FED4869}" sibTransId="{47281D19-379A-47E6-94FB-CE468555CAC2}"/>
    <dgm:cxn modelId="{A03464E8-65E9-4B36-A095-7BCFD1C5EEE1}" srcId="{F90AF05D-62F3-4CDA-96C9-19CC530B2D15}" destId="{D557DFA2-F72D-4602-819F-9E2EA0F2D557}" srcOrd="7" destOrd="0" parTransId="{723B4D18-D187-45B7-8047-F0783C580D26}" sibTransId="{AF536ED5-A7A3-4F68-9E1A-AE2B2AC09560}"/>
    <dgm:cxn modelId="{134C34FA-4968-4B39-A5F6-8DABD39F6600}" srcId="{F90AF05D-62F3-4CDA-96C9-19CC530B2D15}" destId="{B5187A2C-A7A0-4A19-9AAD-C850BD8DD3EF}" srcOrd="1" destOrd="0" parTransId="{A0222DEE-6B5C-4404-9937-F5DE2FB2A7CC}" sibTransId="{A19AF4B2-91F6-4DFF-B032-275AD174F9F1}"/>
    <dgm:cxn modelId="{7D4DB41C-9724-4907-AFFD-66F97D0773AC}" type="presOf" srcId="{B818DED7-E785-4E4C-8D40-CF5786622A01}" destId="{B5B3FBE5-DA59-49F5-854E-43B374B171A9}" srcOrd="0" destOrd="0" presId="urn:microsoft.com/office/officeart/2005/8/layout/radial6"/>
    <dgm:cxn modelId="{A287F25D-EBD6-41ED-9E33-75843FC42D0A}" type="presOf" srcId="{EC953673-F059-46F2-A333-B4A30870319F}" destId="{B5CA077E-ADA2-4A00-885D-658688E0FC5F}" srcOrd="0" destOrd="0" presId="urn:microsoft.com/office/officeart/2005/8/layout/radial6"/>
    <dgm:cxn modelId="{E7E82971-AA8C-470B-B134-BD9B9EDAABCA}" type="presOf" srcId="{15234DBE-D8FE-4181-AFB7-62EACCF81096}" destId="{D8D64FCB-DA72-4C00-88D0-581112A26069}" srcOrd="0" destOrd="0" presId="urn:microsoft.com/office/officeart/2005/8/layout/radial6"/>
    <dgm:cxn modelId="{DF8441CB-508C-4191-8A6B-91CF7B342A85}" srcId="{F90AF05D-62F3-4CDA-96C9-19CC530B2D15}" destId="{33B1409C-A857-4B2F-815F-B7269F725ADD}" srcOrd="8" destOrd="0" parTransId="{F19AC464-AF64-4E46-B6B4-55CEFF140A2B}" sibTransId="{B65A7697-C1F7-4ED2-8D17-E5E8917D9633}"/>
    <dgm:cxn modelId="{CB002C24-EDC9-4033-B895-2DE7024A5EA4}" type="presOf" srcId="{A19F95C8-27A4-4652-B580-8CD996CF1BC5}" destId="{269F5235-AC1C-4F22-91B7-9C542202EC03}" srcOrd="0" destOrd="0" presId="urn:microsoft.com/office/officeart/2005/8/layout/radial6"/>
    <dgm:cxn modelId="{234FA987-7E73-4169-A3FD-BD1FD3F3F651}" type="presParOf" srcId="{D0ABE6F0-C87F-4E37-81E1-2AAD91CEA012}" destId="{F0F4546D-C58F-4566-856E-B6F335D5057F}" srcOrd="0" destOrd="0" presId="urn:microsoft.com/office/officeart/2005/8/layout/radial6"/>
    <dgm:cxn modelId="{9E9AF6C9-5585-40AE-94BC-5F8746316F4B}" type="presParOf" srcId="{D0ABE6F0-C87F-4E37-81E1-2AAD91CEA012}" destId="{1B649166-9345-43B9-9B27-75DEFC7BBE65}" srcOrd="1" destOrd="0" presId="urn:microsoft.com/office/officeart/2005/8/layout/radial6"/>
    <dgm:cxn modelId="{0D74695C-74D2-404F-A51D-06C55050AF6F}" type="presParOf" srcId="{D0ABE6F0-C87F-4E37-81E1-2AAD91CEA012}" destId="{33760515-74B5-4654-AD55-5114EF8F593B}" srcOrd="2" destOrd="0" presId="urn:microsoft.com/office/officeart/2005/8/layout/radial6"/>
    <dgm:cxn modelId="{ADAAE89B-2E63-4020-A34A-6D24641CB443}" type="presParOf" srcId="{D0ABE6F0-C87F-4E37-81E1-2AAD91CEA012}" destId="{5E612B7B-7AED-4778-B658-3DB01B937ED3}" srcOrd="3" destOrd="0" presId="urn:microsoft.com/office/officeart/2005/8/layout/radial6"/>
    <dgm:cxn modelId="{7FBA18BA-2FA8-40D7-9371-913DDCFD458C}" type="presParOf" srcId="{D0ABE6F0-C87F-4E37-81E1-2AAD91CEA012}" destId="{CC7C648C-EAE3-4E45-82BF-AD260AD99643}" srcOrd="4" destOrd="0" presId="urn:microsoft.com/office/officeart/2005/8/layout/radial6"/>
    <dgm:cxn modelId="{580F5A10-2000-4F17-8B01-70E064954D39}" type="presParOf" srcId="{D0ABE6F0-C87F-4E37-81E1-2AAD91CEA012}" destId="{8E78248D-420D-42A6-84C6-D256E7B31FA2}" srcOrd="5" destOrd="0" presId="urn:microsoft.com/office/officeart/2005/8/layout/radial6"/>
    <dgm:cxn modelId="{7ACEBC6B-0E2F-4347-93F1-9E34A02BF051}" type="presParOf" srcId="{D0ABE6F0-C87F-4E37-81E1-2AAD91CEA012}" destId="{B73023F6-A832-4DD0-8FEE-11868AB7A9BE}" srcOrd="6" destOrd="0" presId="urn:microsoft.com/office/officeart/2005/8/layout/radial6"/>
    <dgm:cxn modelId="{178F39BB-74B4-4D2E-A5CA-FFF5919B5198}" type="presParOf" srcId="{D0ABE6F0-C87F-4E37-81E1-2AAD91CEA012}" destId="{B5CA077E-ADA2-4A00-885D-658688E0FC5F}" srcOrd="7" destOrd="0" presId="urn:microsoft.com/office/officeart/2005/8/layout/radial6"/>
    <dgm:cxn modelId="{CC613E60-768D-428B-BE4B-CF3258E407A0}" type="presParOf" srcId="{D0ABE6F0-C87F-4E37-81E1-2AAD91CEA012}" destId="{FCE44E07-891F-49CF-9AAE-26C74EA16FE9}" srcOrd="8" destOrd="0" presId="urn:microsoft.com/office/officeart/2005/8/layout/radial6"/>
    <dgm:cxn modelId="{0A7C19D2-3A1D-4827-93E2-C8D73C18EA24}" type="presParOf" srcId="{D0ABE6F0-C87F-4E37-81E1-2AAD91CEA012}" destId="{269F5235-AC1C-4F22-91B7-9C542202EC03}" srcOrd="9" destOrd="0" presId="urn:microsoft.com/office/officeart/2005/8/layout/radial6"/>
    <dgm:cxn modelId="{BEF56001-A9BD-4F58-B91D-EE6168FC5A1F}" type="presParOf" srcId="{D0ABE6F0-C87F-4E37-81E1-2AAD91CEA012}" destId="{D17DBE09-FA2A-4B5E-84DF-FE4EE3C79D80}" srcOrd="10" destOrd="0" presId="urn:microsoft.com/office/officeart/2005/8/layout/radial6"/>
    <dgm:cxn modelId="{BE4422EE-1CFF-48D3-8283-B0A33CE5EDE8}" type="presParOf" srcId="{D0ABE6F0-C87F-4E37-81E1-2AAD91CEA012}" destId="{7C2F5106-F862-4B80-960B-F97ED87F5F9A}" srcOrd="11" destOrd="0" presId="urn:microsoft.com/office/officeart/2005/8/layout/radial6"/>
    <dgm:cxn modelId="{E8A500D0-54A6-4FB5-933E-7E9521BFA0AE}" type="presParOf" srcId="{D0ABE6F0-C87F-4E37-81E1-2AAD91CEA012}" destId="{B5B3FBE5-DA59-49F5-854E-43B374B171A9}" srcOrd="12" destOrd="0" presId="urn:microsoft.com/office/officeart/2005/8/layout/radial6"/>
    <dgm:cxn modelId="{B84DB6ED-02B5-40AE-92DB-A9DABC7696CA}" type="presParOf" srcId="{D0ABE6F0-C87F-4E37-81E1-2AAD91CEA012}" destId="{0D1322B9-C157-44F9-AC96-E9140405C85C}" srcOrd="13" destOrd="0" presId="urn:microsoft.com/office/officeart/2005/8/layout/radial6"/>
    <dgm:cxn modelId="{76BB2A7E-DDB4-4ACE-B028-A8760B433E17}" type="presParOf" srcId="{D0ABE6F0-C87F-4E37-81E1-2AAD91CEA012}" destId="{61CA9A0C-91A0-4DC5-B02E-E48A06C4200A}" srcOrd="14" destOrd="0" presId="urn:microsoft.com/office/officeart/2005/8/layout/radial6"/>
    <dgm:cxn modelId="{850F023E-0B99-4C5C-AB98-0C48D1FB4D96}" type="presParOf" srcId="{D0ABE6F0-C87F-4E37-81E1-2AAD91CEA012}" destId="{9042FE95-4931-4282-9772-990BB01B9BD9}" srcOrd="15" destOrd="0" presId="urn:microsoft.com/office/officeart/2005/8/layout/radial6"/>
    <dgm:cxn modelId="{438B108C-4229-458D-B8F1-86512C29A390}" type="presParOf" srcId="{D0ABE6F0-C87F-4E37-81E1-2AAD91CEA012}" destId="{D8D64FCB-DA72-4C00-88D0-581112A26069}" srcOrd="16" destOrd="0" presId="urn:microsoft.com/office/officeart/2005/8/layout/radial6"/>
    <dgm:cxn modelId="{61E9BE04-9F1A-424E-B98F-29E5A5BA3AA1}" type="presParOf" srcId="{D0ABE6F0-C87F-4E37-81E1-2AAD91CEA012}" destId="{36859A18-8593-42E2-8F9B-56207DDE2861}" srcOrd="17" destOrd="0" presId="urn:microsoft.com/office/officeart/2005/8/layout/radial6"/>
    <dgm:cxn modelId="{37FDCD06-54B0-4FFD-907F-8D44659ABEC3}" type="presParOf" srcId="{D0ABE6F0-C87F-4E37-81E1-2AAD91CEA012}" destId="{6D6616D0-F0F7-432B-8D57-B41F5D5A7728}" srcOrd="18" destOrd="0" presId="urn:microsoft.com/office/officeart/2005/8/layout/radial6"/>
    <dgm:cxn modelId="{E748FD63-746B-497D-B436-8912B5351537}" type="presParOf" srcId="{D0ABE6F0-C87F-4E37-81E1-2AAD91CEA012}" destId="{57525098-5506-4632-8B54-F7ED52F0B206}" srcOrd="19" destOrd="0" presId="urn:microsoft.com/office/officeart/2005/8/layout/radial6"/>
    <dgm:cxn modelId="{55066C35-F1D6-453E-878C-6C4434AD1D09}" type="presParOf" srcId="{D0ABE6F0-C87F-4E37-81E1-2AAD91CEA012}" destId="{DC040B33-B976-4E2A-99E4-2D6A08BCCEF5}" srcOrd="20" destOrd="0" presId="urn:microsoft.com/office/officeart/2005/8/layout/radial6"/>
    <dgm:cxn modelId="{0B53C591-0FCC-4670-BD4C-A46A23536221}" type="presParOf" srcId="{D0ABE6F0-C87F-4E37-81E1-2AAD91CEA012}" destId="{B65B95A7-E681-42A0-B837-37760AFC6033}" srcOrd="21" destOrd="0" presId="urn:microsoft.com/office/officeart/2005/8/layout/radial6"/>
    <dgm:cxn modelId="{689B7F2B-B8FA-48B1-88FF-84BDD7ABCB29}" type="presParOf" srcId="{D0ABE6F0-C87F-4E37-81E1-2AAD91CEA012}" destId="{661C2756-0318-4EE8-9B3E-9E9582CB38E8}" srcOrd="22" destOrd="0" presId="urn:microsoft.com/office/officeart/2005/8/layout/radial6"/>
    <dgm:cxn modelId="{E50CF69C-2ACF-4441-863A-5F3F4BE05793}" type="presParOf" srcId="{D0ABE6F0-C87F-4E37-81E1-2AAD91CEA012}" destId="{55C50870-0CD9-4B57-9072-057A622DB69F}" srcOrd="23" destOrd="0" presId="urn:microsoft.com/office/officeart/2005/8/layout/radial6"/>
    <dgm:cxn modelId="{B983AC8D-8F6A-47D7-86C5-24E2A5737B57}" type="presParOf" srcId="{D0ABE6F0-C87F-4E37-81E1-2AAD91CEA012}" destId="{433969D2-04D6-4FC5-8250-0F1A1BED5EDD}" srcOrd="24" destOrd="0" presId="urn:microsoft.com/office/officeart/2005/8/layout/radial6"/>
    <dgm:cxn modelId="{643BFDC0-0D92-4458-A106-22FD88987DE2}" type="presParOf" srcId="{D0ABE6F0-C87F-4E37-81E1-2AAD91CEA012}" destId="{FFB0E1CB-E57C-4933-B12D-64A75DA440A8}" srcOrd="25" destOrd="0" presId="urn:microsoft.com/office/officeart/2005/8/layout/radial6"/>
    <dgm:cxn modelId="{78B610CB-B145-451E-8FB2-F2C7A32E273E}" type="presParOf" srcId="{D0ABE6F0-C87F-4E37-81E1-2AAD91CEA012}" destId="{A48089D6-68D6-4552-B04E-A10122EBF0CC}" srcOrd="26" destOrd="0" presId="urn:microsoft.com/office/officeart/2005/8/layout/radial6"/>
    <dgm:cxn modelId="{4F233F65-40DA-4E31-888B-F6B0AF22E12F}" type="presParOf" srcId="{D0ABE6F0-C87F-4E37-81E1-2AAD91CEA012}" destId="{B91232AE-56F6-4F0D-9971-91515426A831}" srcOrd="27" destOrd="0" presId="urn:microsoft.com/office/officeart/2005/8/layout/radial6"/>
    <dgm:cxn modelId="{A3A3D3FD-34E2-46CD-9E30-C7B12EE75753}" type="presParOf" srcId="{D0ABE6F0-C87F-4E37-81E1-2AAD91CEA012}" destId="{86ED44C2-D386-4213-AD26-7C4986B91B4F}" srcOrd="28" destOrd="0" presId="urn:microsoft.com/office/officeart/2005/8/layout/radial6"/>
    <dgm:cxn modelId="{340DF8F4-8E9A-41BC-9428-3E3B16AA469C}" type="presParOf" srcId="{D0ABE6F0-C87F-4E37-81E1-2AAD91CEA012}" destId="{9FF264EB-1035-4D9B-8C44-ED55B40E8451}" srcOrd="29" destOrd="0" presId="urn:microsoft.com/office/officeart/2005/8/layout/radial6"/>
    <dgm:cxn modelId="{3F1932A0-71B8-4486-B595-136FFBDD4139}" type="presParOf" srcId="{D0ABE6F0-C87F-4E37-81E1-2AAD91CEA012}" destId="{FFB446D6-1D0A-44D5-9A51-17C73CA7CD4D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87A4C-4130-4187-AB2E-B4B20B303234}">
      <dsp:nvSpPr>
        <dsp:cNvPr id="0" name=""/>
        <dsp:cNvSpPr/>
      </dsp:nvSpPr>
      <dsp:spPr>
        <a:xfrm>
          <a:off x="786" y="598289"/>
          <a:ext cx="1616406" cy="64656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MD</a:t>
          </a:r>
          <a:endParaRPr lang="en-US" sz="2000" kern="1200" dirty="0"/>
        </a:p>
      </dsp:txBody>
      <dsp:txXfrm>
        <a:off x="324067" y="598289"/>
        <a:ext cx="969844" cy="646562"/>
      </dsp:txXfrm>
    </dsp:sp>
    <dsp:sp modelId="{75786310-6F59-48FD-999B-A1511ED255A5}">
      <dsp:nvSpPr>
        <dsp:cNvPr id="0" name=""/>
        <dsp:cNvSpPr/>
      </dsp:nvSpPr>
      <dsp:spPr>
        <a:xfrm>
          <a:off x="1407060" y="689461"/>
          <a:ext cx="1341617" cy="53664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Hx</a:t>
          </a:r>
          <a:r>
            <a:rPr lang="en-US" sz="1100" kern="1200" dirty="0" smtClean="0"/>
            <a:t> &amp; P</a:t>
          </a:r>
          <a:endParaRPr lang="en-US" sz="1100" kern="1200" dirty="0"/>
        </a:p>
      </dsp:txBody>
      <dsp:txXfrm>
        <a:off x="1675383" y="689461"/>
        <a:ext cx="804971" cy="536646"/>
      </dsp:txXfrm>
    </dsp:sp>
    <dsp:sp modelId="{7C87B0EE-C58A-467E-BDAF-51455D310AAE}">
      <dsp:nvSpPr>
        <dsp:cNvPr id="0" name=""/>
        <dsp:cNvSpPr/>
      </dsp:nvSpPr>
      <dsp:spPr>
        <a:xfrm>
          <a:off x="2560850" y="689461"/>
          <a:ext cx="1341617" cy="53664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Imaging- testing</a:t>
          </a:r>
          <a:endParaRPr lang="en-US" sz="1100" kern="1200" dirty="0"/>
        </a:p>
      </dsp:txBody>
      <dsp:txXfrm>
        <a:off x="2829173" y="689461"/>
        <a:ext cx="804971" cy="536646"/>
      </dsp:txXfrm>
    </dsp:sp>
    <dsp:sp modelId="{A6ED9729-6209-4952-B931-9DC3CA38524E}">
      <dsp:nvSpPr>
        <dsp:cNvPr id="0" name=""/>
        <dsp:cNvSpPr/>
      </dsp:nvSpPr>
      <dsp:spPr>
        <a:xfrm>
          <a:off x="3714641" y="689461"/>
          <a:ext cx="1341617" cy="53664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R2P</a:t>
          </a:r>
          <a:endParaRPr lang="en-US" sz="1100" kern="1200" dirty="0"/>
        </a:p>
      </dsp:txBody>
      <dsp:txXfrm>
        <a:off x="3982964" y="689461"/>
        <a:ext cx="804971" cy="536646"/>
      </dsp:txXfrm>
    </dsp:sp>
    <dsp:sp modelId="{5DDA4818-61C3-4EB8-8B03-91B050B526AE}">
      <dsp:nvSpPr>
        <dsp:cNvPr id="0" name=""/>
        <dsp:cNvSpPr/>
      </dsp:nvSpPr>
      <dsp:spPr>
        <a:xfrm>
          <a:off x="4868432" y="689461"/>
          <a:ext cx="1341617" cy="53664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504 plan</a:t>
          </a:r>
          <a:endParaRPr lang="en-US" sz="1100" kern="1200" dirty="0"/>
        </a:p>
      </dsp:txBody>
      <dsp:txXfrm>
        <a:off x="5136755" y="689461"/>
        <a:ext cx="804971" cy="536646"/>
      </dsp:txXfrm>
    </dsp:sp>
    <dsp:sp modelId="{30E63F2E-F48C-47D2-9A68-EA354E35A1DD}">
      <dsp:nvSpPr>
        <dsp:cNvPr id="0" name=""/>
        <dsp:cNvSpPr/>
      </dsp:nvSpPr>
      <dsp:spPr>
        <a:xfrm>
          <a:off x="786" y="1371584"/>
          <a:ext cx="1616406" cy="6465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PT</a:t>
          </a:r>
          <a:endParaRPr lang="en-US" sz="2000" kern="1200" dirty="0"/>
        </a:p>
      </dsp:txBody>
      <dsp:txXfrm>
        <a:off x="324067" y="1371584"/>
        <a:ext cx="969844" cy="646562"/>
      </dsp:txXfrm>
    </dsp:sp>
    <dsp:sp modelId="{D48C1459-17EF-4F85-8CFF-F1733207A4E9}">
      <dsp:nvSpPr>
        <dsp:cNvPr id="0" name=""/>
        <dsp:cNvSpPr/>
      </dsp:nvSpPr>
      <dsp:spPr>
        <a:xfrm>
          <a:off x="1407060" y="1426542"/>
          <a:ext cx="1341617" cy="536646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Vestibular - balance</a:t>
          </a:r>
          <a:endParaRPr lang="en-US" sz="1100" kern="1200" dirty="0"/>
        </a:p>
      </dsp:txBody>
      <dsp:txXfrm>
        <a:off x="1675383" y="1426542"/>
        <a:ext cx="804971" cy="536646"/>
      </dsp:txXfrm>
    </dsp:sp>
    <dsp:sp modelId="{786AA4BB-15AC-4F37-8CE5-32C2D7661BC8}">
      <dsp:nvSpPr>
        <dsp:cNvPr id="0" name=""/>
        <dsp:cNvSpPr/>
      </dsp:nvSpPr>
      <dsp:spPr>
        <a:xfrm>
          <a:off x="2560850" y="1426542"/>
          <a:ext cx="1341617" cy="53664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Ocular-  motor</a:t>
          </a:r>
          <a:endParaRPr lang="en-US" sz="1100" kern="1200" dirty="0"/>
        </a:p>
      </dsp:txBody>
      <dsp:txXfrm>
        <a:off x="2829173" y="1426542"/>
        <a:ext cx="804971" cy="536646"/>
      </dsp:txXfrm>
    </dsp:sp>
    <dsp:sp modelId="{31D63104-BB03-4F07-A826-71B0359DFAD3}">
      <dsp:nvSpPr>
        <dsp:cNvPr id="0" name=""/>
        <dsp:cNvSpPr/>
      </dsp:nvSpPr>
      <dsp:spPr>
        <a:xfrm>
          <a:off x="3714641" y="1426542"/>
          <a:ext cx="1341617" cy="53664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Muscular-skeletal</a:t>
          </a:r>
          <a:endParaRPr lang="en-US" sz="1100" kern="1200" dirty="0"/>
        </a:p>
      </dsp:txBody>
      <dsp:txXfrm>
        <a:off x="3982964" y="1426542"/>
        <a:ext cx="804971" cy="536646"/>
      </dsp:txXfrm>
    </dsp:sp>
    <dsp:sp modelId="{2E1F8575-59BD-4918-A00E-E0199F592CD6}">
      <dsp:nvSpPr>
        <dsp:cNvPr id="0" name=""/>
        <dsp:cNvSpPr/>
      </dsp:nvSpPr>
      <dsp:spPr>
        <a:xfrm>
          <a:off x="786" y="2108665"/>
          <a:ext cx="1616406" cy="6465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PSY</a:t>
          </a:r>
          <a:endParaRPr lang="en-US" sz="2000" kern="1200" dirty="0"/>
        </a:p>
      </dsp:txBody>
      <dsp:txXfrm>
        <a:off x="324067" y="2108665"/>
        <a:ext cx="969844" cy="646562"/>
      </dsp:txXfrm>
    </dsp:sp>
    <dsp:sp modelId="{9F4CCEC6-F7AB-4EEF-8C1E-9F79855A5011}">
      <dsp:nvSpPr>
        <dsp:cNvPr id="0" name=""/>
        <dsp:cNvSpPr/>
      </dsp:nvSpPr>
      <dsp:spPr>
        <a:xfrm>
          <a:off x="1407060" y="2163623"/>
          <a:ext cx="1341617" cy="53664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Mood</a:t>
          </a:r>
          <a:endParaRPr lang="en-US" sz="1100" kern="1200" dirty="0"/>
        </a:p>
      </dsp:txBody>
      <dsp:txXfrm>
        <a:off x="1675383" y="2163623"/>
        <a:ext cx="804971" cy="536646"/>
      </dsp:txXfrm>
    </dsp:sp>
    <dsp:sp modelId="{DE0365B5-C884-40B4-8F56-5167AD7BCEA0}">
      <dsp:nvSpPr>
        <dsp:cNvPr id="0" name=""/>
        <dsp:cNvSpPr/>
      </dsp:nvSpPr>
      <dsp:spPr>
        <a:xfrm>
          <a:off x="2560850" y="2163623"/>
          <a:ext cx="1341617" cy="53664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Psychosocial</a:t>
          </a:r>
          <a:endParaRPr lang="en-US" sz="1100" kern="1200" dirty="0"/>
        </a:p>
      </dsp:txBody>
      <dsp:txXfrm>
        <a:off x="2829173" y="2163623"/>
        <a:ext cx="804971" cy="536646"/>
      </dsp:txXfrm>
    </dsp:sp>
    <dsp:sp modelId="{BFD6A889-7F27-4E4D-A73C-52FCA5C4679E}">
      <dsp:nvSpPr>
        <dsp:cNvPr id="0" name=""/>
        <dsp:cNvSpPr/>
      </dsp:nvSpPr>
      <dsp:spPr>
        <a:xfrm>
          <a:off x="3714641" y="2163623"/>
          <a:ext cx="1341617" cy="536646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Cognitive</a:t>
          </a:r>
          <a:endParaRPr lang="en-US" sz="1100" kern="1200" dirty="0"/>
        </a:p>
      </dsp:txBody>
      <dsp:txXfrm>
        <a:off x="3982964" y="2163623"/>
        <a:ext cx="804971" cy="536646"/>
      </dsp:txXfrm>
    </dsp:sp>
    <dsp:sp modelId="{35553950-A2F8-4767-8D7C-3A68FFB9B1CB}">
      <dsp:nvSpPr>
        <dsp:cNvPr id="0" name=""/>
        <dsp:cNvSpPr/>
      </dsp:nvSpPr>
      <dsp:spPr>
        <a:xfrm>
          <a:off x="4868432" y="2163623"/>
          <a:ext cx="1341617" cy="53664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R2L</a:t>
          </a:r>
          <a:endParaRPr lang="en-US" sz="1100" kern="1200" dirty="0"/>
        </a:p>
      </dsp:txBody>
      <dsp:txXfrm>
        <a:off x="5136755" y="2163623"/>
        <a:ext cx="804971" cy="536646"/>
      </dsp:txXfrm>
    </dsp:sp>
    <dsp:sp modelId="{FFA0CCA9-D5FF-40B5-88FE-B41F3159DFD2}">
      <dsp:nvSpPr>
        <dsp:cNvPr id="0" name=""/>
        <dsp:cNvSpPr/>
      </dsp:nvSpPr>
      <dsp:spPr>
        <a:xfrm>
          <a:off x="786" y="2845747"/>
          <a:ext cx="1616406" cy="6465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Referrals</a:t>
          </a:r>
          <a:endParaRPr lang="en-US" sz="2000" kern="1200" dirty="0"/>
        </a:p>
      </dsp:txBody>
      <dsp:txXfrm>
        <a:off x="324067" y="2845747"/>
        <a:ext cx="969844" cy="646562"/>
      </dsp:txXfrm>
    </dsp:sp>
    <dsp:sp modelId="{AE18881E-7B7D-4196-AA3A-15D962AB4B9E}">
      <dsp:nvSpPr>
        <dsp:cNvPr id="0" name=""/>
        <dsp:cNvSpPr/>
      </dsp:nvSpPr>
      <dsp:spPr>
        <a:xfrm>
          <a:off x="1407060" y="2900704"/>
          <a:ext cx="1341617" cy="53664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Vision</a:t>
          </a:r>
          <a:endParaRPr lang="en-US" sz="1100" kern="1200" dirty="0"/>
        </a:p>
      </dsp:txBody>
      <dsp:txXfrm>
        <a:off x="1675383" y="2900704"/>
        <a:ext cx="804971" cy="536646"/>
      </dsp:txXfrm>
    </dsp:sp>
    <dsp:sp modelId="{4C26B7C0-20A1-4A2D-B9BD-D3C06F4AE93D}">
      <dsp:nvSpPr>
        <dsp:cNvPr id="0" name=""/>
        <dsp:cNvSpPr/>
      </dsp:nvSpPr>
      <dsp:spPr>
        <a:xfrm>
          <a:off x="2560850" y="2900704"/>
          <a:ext cx="1341617" cy="53664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Neurology</a:t>
          </a:r>
          <a:endParaRPr lang="en-US" sz="1100" kern="1200" dirty="0"/>
        </a:p>
      </dsp:txBody>
      <dsp:txXfrm>
        <a:off x="2829173" y="2900704"/>
        <a:ext cx="804971" cy="536646"/>
      </dsp:txXfrm>
    </dsp:sp>
    <dsp:sp modelId="{2757C221-DF4C-44EF-869E-AA0C19FEEF00}">
      <dsp:nvSpPr>
        <dsp:cNvPr id="0" name=""/>
        <dsp:cNvSpPr/>
      </dsp:nvSpPr>
      <dsp:spPr>
        <a:xfrm>
          <a:off x="3714641" y="2900704"/>
          <a:ext cx="1341617" cy="53664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Psychiatry</a:t>
          </a:r>
          <a:endParaRPr lang="en-US" sz="1100" kern="1200" dirty="0"/>
        </a:p>
      </dsp:txBody>
      <dsp:txXfrm>
        <a:off x="3982964" y="2900704"/>
        <a:ext cx="804971" cy="536646"/>
      </dsp:txXfrm>
    </dsp:sp>
    <dsp:sp modelId="{EB043D63-D3D2-417D-B0B0-589BBAD379FA}">
      <dsp:nvSpPr>
        <dsp:cNvPr id="0" name=""/>
        <dsp:cNvSpPr/>
      </dsp:nvSpPr>
      <dsp:spPr>
        <a:xfrm>
          <a:off x="4868432" y="2900704"/>
          <a:ext cx="1341617" cy="536646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Alternative</a:t>
          </a:r>
          <a:endParaRPr lang="en-US" sz="1100" kern="1200" dirty="0"/>
        </a:p>
      </dsp:txBody>
      <dsp:txXfrm>
        <a:off x="5136755" y="2900704"/>
        <a:ext cx="804971" cy="536646"/>
      </dsp:txXfrm>
    </dsp:sp>
    <dsp:sp modelId="{42AA023D-DAED-4F20-8E95-7D599512337E}">
      <dsp:nvSpPr>
        <dsp:cNvPr id="0" name=""/>
        <dsp:cNvSpPr/>
      </dsp:nvSpPr>
      <dsp:spPr>
        <a:xfrm>
          <a:off x="6022223" y="2900704"/>
          <a:ext cx="1341617" cy="53664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Neuropsych</a:t>
          </a:r>
          <a:endParaRPr lang="en-US" sz="1100" kern="1200" dirty="0"/>
        </a:p>
      </dsp:txBody>
      <dsp:txXfrm>
        <a:off x="6290546" y="2900704"/>
        <a:ext cx="804971" cy="536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9FABB-4C1D-4AFC-B01D-F9E3FF260331}">
      <dsp:nvSpPr>
        <dsp:cNvPr id="0" name=""/>
        <dsp:cNvSpPr/>
      </dsp:nvSpPr>
      <dsp:spPr>
        <a:xfrm>
          <a:off x="738257" y="508400"/>
          <a:ext cx="2697881" cy="93693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EBCF2-46A0-494E-BD96-CD77566CFCD7}">
      <dsp:nvSpPr>
        <dsp:cNvPr id="0" name=""/>
        <dsp:cNvSpPr/>
      </dsp:nvSpPr>
      <dsp:spPr>
        <a:xfrm>
          <a:off x="1829958" y="2802645"/>
          <a:ext cx="522845" cy="33462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F195E-6D20-432E-8F02-706BBFAD1DAD}">
      <dsp:nvSpPr>
        <dsp:cNvPr id="0" name=""/>
        <dsp:cNvSpPr/>
      </dsp:nvSpPr>
      <dsp:spPr>
        <a:xfrm>
          <a:off x="295545" y="2950863"/>
          <a:ext cx="3609037" cy="1014654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Recommendations – R2P, R2L, 504plan, treatment</a:t>
          </a:r>
          <a:endParaRPr lang="en-US" sz="2400" kern="1200" dirty="0"/>
        </a:p>
      </dsp:txBody>
      <dsp:txXfrm>
        <a:off x="295545" y="2950863"/>
        <a:ext cx="3609037" cy="1014654"/>
      </dsp:txXfrm>
    </dsp:sp>
    <dsp:sp modelId="{788FE44C-78D1-429F-907D-9B0574A9463E}">
      <dsp:nvSpPr>
        <dsp:cNvPr id="0" name=""/>
        <dsp:cNvSpPr/>
      </dsp:nvSpPr>
      <dsp:spPr>
        <a:xfrm>
          <a:off x="1719115" y="1517700"/>
          <a:ext cx="941121" cy="9411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Psy</a:t>
          </a:r>
          <a:endParaRPr lang="en-US" sz="3000" kern="1200" dirty="0"/>
        </a:p>
      </dsp:txBody>
      <dsp:txXfrm>
        <a:off x="1856939" y="1655524"/>
        <a:ext cx="665473" cy="665473"/>
      </dsp:txXfrm>
    </dsp:sp>
    <dsp:sp modelId="{8ECAEE98-2392-4A84-87EF-790A9E1D564C}">
      <dsp:nvSpPr>
        <dsp:cNvPr id="0" name=""/>
        <dsp:cNvSpPr/>
      </dsp:nvSpPr>
      <dsp:spPr>
        <a:xfrm>
          <a:off x="1045690" y="811650"/>
          <a:ext cx="941121" cy="941121"/>
        </a:xfrm>
        <a:prstGeom prst="ellipse">
          <a:avLst/>
        </a:prstGeom>
        <a:solidFill>
          <a:schemeClr val="accent3">
            <a:hueOff val="1123605"/>
            <a:satOff val="-25215"/>
            <a:lumOff val="-78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PT</a:t>
          </a:r>
          <a:endParaRPr lang="en-US" sz="3000" kern="1200" dirty="0"/>
        </a:p>
      </dsp:txBody>
      <dsp:txXfrm>
        <a:off x="1183514" y="949474"/>
        <a:ext cx="665473" cy="665473"/>
      </dsp:txXfrm>
    </dsp:sp>
    <dsp:sp modelId="{A76664D3-38FD-4538-AD40-6F8AE7F263D4}">
      <dsp:nvSpPr>
        <dsp:cNvPr id="0" name=""/>
        <dsp:cNvSpPr/>
      </dsp:nvSpPr>
      <dsp:spPr>
        <a:xfrm>
          <a:off x="2007725" y="584108"/>
          <a:ext cx="941121" cy="941121"/>
        </a:xfrm>
        <a:prstGeom prst="ellipse">
          <a:avLst/>
        </a:prstGeom>
        <a:solidFill>
          <a:schemeClr val="accent3">
            <a:hueOff val="2247211"/>
            <a:satOff val="-50430"/>
            <a:lumOff val="-156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MD</a:t>
          </a:r>
          <a:endParaRPr lang="en-US" sz="3000" kern="1200" dirty="0"/>
        </a:p>
      </dsp:txBody>
      <dsp:txXfrm>
        <a:off x="2145549" y="721932"/>
        <a:ext cx="665473" cy="665473"/>
      </dsp:txXfrm>
    </dsp:sp>
    <dsp:sp modelId="{ED291E8E-F0DE-4317-847F-842CB5A4ABD7}">
      <dsp:nvSpPr>
        <dsp:cNvPr id="0" name=""/>
        <dsp:cNvSpPr/>
      </dsp:nvSpPr>
      <dsp:spPr>
        <a:xfrm>
          <a:off x="688256" y="372457"/>
          <a:ext cx="2927933" cy="23423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46D6-1D0A-44D5-9A51-17C73CA7CD4D}">
      <dsp:nvSpPr>
        <dsp:cNvPr id="0" name=""/>
        <dsp:cNvSpPr/>
      </dsp:nvSpPr>
      <dsp:spPr>
        <a:xfrm>
          <a:off x="2288766" y="466835"/>
          <a:ext cx="5228230" cy="5228230"/>
        </a:xfrm>
        <a:prstGeom prst="blockArc">
          <a:avLst>
            <a:gd name="adj1" fmla="val 14040000"/>
            <a:gd name="adj2" fmla="val 16200000"/>
            <a:gd name="adj3" fmla="val 276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232AE-56F6-4F0D-9971-91515426A831}">
      <dsp:nvSpPr>
        <dsp:cNvPr id="0" name=""/>
        <dsp:cNvSpPr/>
      </dsp:nvSpPr>
      <dsp:spPr>
        <a:xfrm>
          <a:off x="2288766" y="466835"/>
          <a:ext cx="5228230" cy="5228230"/>
        </a:xfrm>
        <a:prstGeom prst="blockArc">
          <a:avLst>
            <a:gd name="adj1" fmla="val 11880000"/>
            <a:gd name="adj2" fmla="val 14040000"/>
            <a:gd name="adj3" fmla="val 27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969D2-04D6-4FC5-8250-0F1A1BED5EDD}">
      <dsp:nvSpPr>
        <dsp:cNvPr id="0" name=""/>
        <dsp:cNvSpPr/>
      </dsp:nvSpPr>
      <dsp:spPr>
        <a:xfrm>
          <a:off x="2288766" y="466835"/>
          <a:ext cx="5228230" cy="5228230"/>
        </a:xfrm>
        <a:prstGeom prst="blockArc">
          <a:avLst>
            <a:gd name="adj1" fmla="val 9720000"/>
            <a:gd name="adj2" fmla="val 11880000"/>
            <a:gd name="adj3" fmla="val 27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B95A7-E681-42A0-B837-37760AFC6033}">
      <dsp:nvSpPr>
        <dsp:cNvPr id="0" name=""/>
        <dsp:cNvSpPr/>
      </dsp:nvSpPr>
      <dsp:spPr>
        <a:xfrm>
          <a:off x="2288766" y="466835"/>
          <a:ext cx="5228230" cy="5228230"/>
        </a:xfrm>
        <a:prstGeom prst="blockArc">
          <a:avLst>
            <a:gd name="adj1" fmla="val 7560000"/>
            <a:gd name="adj2" fmla="val 9720000"/>
            <a:gd name="adj3" fmla="val 276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616D0-F0F7-432B-8D57-B41F5D5A7728}">
      <dsp:nvSpPr>
        <dsp:cNvPr id="0" name=""/>
        <dsp:cNvSpPr/>
      </dsp:nvSpPr>
      <dsp:spPr>
        <a:xfrm>
          <a:off x="2164975" y="382283"/>
          <a:ext cx="5228230" cy="5228230"/>
        </a:xfrm>
        <a:prstGeom prst="blockArc">
          <a:avLst>
            <a:gd name="adj1" fmla="val 5201864"/>
            <a:gd name="adj2" fmla="val 7360069"/>
            <a:gd name="adj3" fmla="val 27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2FE95-4931-4282-9772-990BB01B9BD9}">
      <dsp:nvSpPr>
        <dsp:cNvPr id="0" name=""/>
        <dsp:cNvSpPr/>
      </dsp:nvSpPr>
      <dsp:spPr>
        <a:xfrm>
          <a:off x="2351804" y="378288"/>
          <a:ext cx="5228230" cy="5228230"/>
        </a:xfrm>
        <a:prstGeom prst="blockArc">
          <a:avLst>
            <a:gd name="adj1" fmla="val 3235286"/>
            <a:gd name="adj2" fmla="val 5451108"/>
            <a:gd name="adj3" fmla="val 276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3FBE5-DA59-49F5-854E-43B374B171A9}">
      <dsp:nvSpPr>
        <dsp:cNvPr id="0" name=""/>
        <dsp:cNvSpPr/>
      </dsp:nvSpPr>
      <dsp:spPr>
        <a:xfrm>
          <a:off x="2307515" y="411291"/>
          <a:ext cx="5228230" cy="5228230"/>
        </a:xfrm>
        <a:prstGeom prst="blockArc">
          <a:avLst>
            <a:gd name="adj1" fmla="val 1158175"/>
            <a:gd name="adj2" fmla="val 3161632"/>
            <a:gd name="adj3" fmla="val 27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F5235-AC1C-4F22-91B7-9C542202EC03}">
      <dsp:nvSpPr>
        <dsp:cNvPr id="0" name=""/>
        <dsp:cNvSpPr/>
      </dsp:nvSpPr>
      <dsp:spPr>
        <a:xfrm>
          <a:off x="2288766" y="466835"/>
          <a:ext cx="5228230" cy="5228230"/>
        </a:xfrm>
        <a:prstGeom prst="blockArc">
          <a:avLst>
            <a:gd name="adj1" fmla="val 20520000"/>
            <a:gd name="adj2" fmla="val 1080000"/>
            <a:gd name="adj3" fmla="val 27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023F6-A832-4DD0-8FEE-11868AB7A9BE}">
      <dsp:nvSpPr>
        <dsp:cNvPr id="0" name=""/>
        <dsp:cNvSpPr/>
      </dsp:nvSpPr>
      <dsp:spPr>
        <a:xfrm>
          <a:off x="2288766" y="466835"/>
          <a:ext cx="5228230" cy="5228230"/>
        </a:xfrm>
        <a:prstGeom prst="blockArc">
          <a:avLst>
            <a:gd name="adj1" fmla="val 18360000"/>
            <a:gd name="adj2" fmla="val 20520000"/>
            <a:gd name="adj3" fmla="val 276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12B7B-7AED-4778-B658-3DB01B937ED3}">
      <dsp:nvSpPr>
        <dsp:cNvPr id="0" name=""/>
        <dsp:cNvSpPr/>
      </dsp:nvSpPr>
      <dsp:spPr>
        <a:xfrm>
          <a:off x="2288766" y="466835"/>
          <a:ext cx="5228230" cy="5228230"/>
        </a:xfrm>
        <a:prstGeom prst="blockArc">
          <a:avLst>
            <a:gd name="adj1" fmla="val 16200000"/>
            <a:gd name="adj2" fmla="val 18360000"/>
            <a:gd name="adj3" fmla="val 27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4546D-C58F-4566-856E-B6F335D5057F}">
      <dsp:nvSpPr>
        <dsp:cNvPr id="0" name=""/>
        <dsp:cNvSpPr/>
      </dsp:nvSpPr>
      <dsp:spPr>
        <a:xfrm>
          <a:off x="2511166" y="947353"/>
          <a:ext cx="4783430" cy="4267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Concussion</a:t>
          </a:r>
          <a:endParaRPr lang="en-US" sz="2400" kern="1200" dirty="0"/>
        </a:p>
      </dsp:txBody>
      <dsp:txXfrm>
        <a:off x="3211683" y="1572269"/>
        <a:ext cx="3382396" cy="3017363"/>
      </dsp:txXfrm>
    </dsp:sp>
    <dsp:sp modelId="{1B649166-9345-43B9-9B27-75DEFC7BBE65}">
      <dsp:nvSpPr>
        <dsp:cNvPr id="0" name=""/>
        <dsp:cNvSpPr/>
      </dsp:nvSpPr>
      <dsp:spPr>
        <a:xfrm>
          <a:off x="4314619" y="1774"/>
          <a:ext cx="1176524" cy="1002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 RN</a:t>
          </a:r>
          <a:endParaRPr lang="en-US" sz="2000" kern="1200" dirty="0"/>
        </a:p>
      </dsp:txBody>
      <dsp:txXfrm>
        <a:off x="4486917" y="148556"/>
        <a:ext cx="831928" cy="708723"/>
      </dsp:txXfrm>
    </dsp:sp>
    <dsp:sp modelId="{CC7C648C-EAE3-4E45-82BF-AD260AD99643}">
      <dsp:nvSpPr>
        <dsp:cNvPr id="0" name=""/>
        <dsp:cNvSpPr/>
      </dsp:nvSpPr>
      <dsp:spPr>
        <a:xfrm>
          <a:off x="5712064" y="494135"/>
          <a:ext cx="1412292" cy="1002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 Teachers</a:t>
          </a:r>
          <a:endParaRPr lang="en-US" sz="2000" kern="1200" dirty="0"/>
        </a:p>
      </dsp:txBody>
      <dsp:txXfrm>
        <a:off x="5918889" y="640917"/>
        <a:ext cx="998642" cy="708723"/>
      </dsp:txXfrm>
    </dsp:sp>
    <dsp:sp modelId="{B5CA077E-ADA2-4A00-885D-658688E0FC5F}">
      <dsp:nvSpPr>
        <dsp:cNvPr id="0" name=""/>
        <dsp:cNvSpPr/>
      </dsp:nvSpPr>
      <dsp:spPr>
        <a:xfrm>
          <a:off x="6701465" y="1783151"/>
          <a:ext cx="1306541" cy="1002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 </a:t>
          </a:r>
          <a:endParaRPr lang="en-US" sz="2000" kern="1200" dirty="0"/>
        </a:p>
      </dsp:txBody>
      <dsp:txXfrm>
        <a:off x="6892803" y="1929933"/>
        <a:ext cx="923865" cy="708723"/>
      </dsp:txXfrm>
    </dsp:sp>
    <dsp:sp modelId="{D17DBE09-FA2A-4B5E-84DF-FE4EE3C79D80}">
      <dsp:nvSpPr>
        <dsp:cNvPr id="0" name=""/>
        <dsp:cNvSpPr/>
      </dsp:nvSpPr>
      <dsp:spPr>
        <a:xfrm>
          <a:off x="6737167" y="3376463"/>
          <a:ext cx="1235138" cy="10022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Friends</a:t>
          </a:r>
          <a:endParaRPr lang="en-US" sz="2000" kern="1200" dirty="0"/>
        </a:p>
      </dsp:txBody>
      <dsp:txXfrm>
        <a:off x="6918049" y="3523245"/>
        <a:ext cx="873374" cy="708723"/>
      </dsp:txXfrm>
    </dsp:sp>
    <dsp:sp modelId="{0D1322B9-C157-44F9-AC96-E9140405C85C}">
      <dsp:nvSpPr>
        <dsp:cNvPr id="0" name=""/>
        <dsp:cNvSpPr/>
      </dsp:nvSpPr>
      <dsp:spPr>
        <a:xfrm>
          <a:off x="5926244" y="4574852"/>
          <a:ext cx="1115726" cy="10022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Diet</a:t>
          </a:r>
          <a:endParaRPr lang="en-US" sz="2000" kern="1200" dirty="0"/>
        </a:p>
      </dsp:txBody>
      <dsp:txXfrm>
        <a:off x="6089638" y="4721634"/>
        <a:ext cx="788938" cy="708723"/>
      </dsp:txXfrm>
    </dsp:sp>
    <dsp:sp modelId="{D8D64FCB-DA72-4C00-88D0-581112A26069}">
      <dsp:nvSpPr>
        <dsp:cNvPr id="0" name=""/>
        <dsp:cNvSpPr/>
      </dsp:nvSpPr>
      <dsp:spPr>
        <a:xfrm>
          <a:off x="4192030" y="5069007"/>
          <a:ext cx="1471127" cy="1002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Exercise</a:t>
          </a:r>
          <a:endParaRPr lang="en-US" sz="2000" kern="1200" dirty="0"/>
        </a:p>
      </dsp:txBody>
      <dsp:txXfrm>
        <a:off x="4407472" y="5215789"/>
        <a:ext cx="1040243" cy="708723"/>
      </dsp:txXfrm>
    </dsp:sp>
    <dsp:sp modelId="{57525098-5506-4632-8B54-F7ED52F0B206}">
      <dsp:nvSpPr>
        <dsp:cNvPr id="0" name=""/>
        <dsp:cNvSpPr/>
      </dsp:nvSpPr>
      <dsp:spPr>
        <a:xfrm>
          <a:off x="2886408" y="4665479"/>
          <a:ext cx="1002287" cy="1002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Rest</a:t>
          </a:r>
          <a:endParaRPr lang="en-US" sz="2000" kern="1200" dirty="0"/>
        </a:p>
      </dsp:txBody>
      <dsp:txXfrm>
        <a:off x="3033190" y="4812261"/>
        <a:ext cx="708723" cy="708723"/>
      </dsp:txXfrm>
    </dsp:sp>
    <dsp:sp modelId="{661C2756-0318-4EE8-9B3E-9E9582CB38E8}">
      <dsp:nvSpPr>
        <dsp:cNvPr id="0" name=""/>
        <dsp:cNvSpPr/>
      </dsp:nvSpPr>
      <dsp:spPr>
        <a:xfrm>
          <a:off x="1481980" y="3376463"/>
          <a:ext cx="1938092" cy="1002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Medication</a:t>
          </a:r>
          <a:endParaRPr lang="en-US" sz="2000" kern="1200" dirty="0"/>
        </a:p>
      </dsp:txBody>
      <dsp:txXfrm>
        <a:off x="1765807" y="3523245"/>
        <a:ext cx="1370438" cy="708723"/>
      </dsp:txXfrm>
    </dsp:sp>
    <dsp:sp modelId="{FFB0E1CB-E57C-4933-B12D-64A75DA440A8}">
      <dsp:nvSpPr>
        <dsp:cNvPr id="0" name=""/>
        <dsp:cNvSpPr/>
      </dsp:nvSpPr>
      <dsp:spPr>
        <a:xfrm>
          <a:off x="1949883" y="1783151"/>
          <a:ext cx="1002287" cy="10022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</a:t>
          </a:r>
          <a:endParaRPr lang="en-US" sz="2000" kern="1200" dirty="0"/>
        </a:p>
      </dsp:txBody>
      <dsp:txXfrm>
        <a:off x="2096665" y="1929933"/>
        <a:ext cx="708723" cy="708723"/>
      </dsp:txXfrm>
    </dsp:sp>
    <dsp:sp modelId="{86ED44C2-D386-4213-AD26-7C4986B91B4F}">
      <dsp:nvSpPr>
        <dsp:cNvPr id="0" name=""/>
        <dsp:cNvSpPr/>
      </dsp:nvSpPr>
      <dsp:spPr>
        <a:xfrm>
          <a:off x="2428789" y="494135"/>
          <a:ext cx="1917525" cy="10022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Therapies</a:t>
          </a:r>
          <a:endParaRPr lang="en-US" sz="2000" kern="1200" dirty="0"/>
        </a:p>
      </dsp:txBody>
      <dsp:txXfrm>
        <a:off x="2709604" y="640917"/>
        <a:ext cx="1355895" cy="708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27467-3B04-40D5-A499-746A2007A3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7874B-AC02-4EEF-9C18-BE877DCE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1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3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9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9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6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8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5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8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0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8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hyperlink" Target="https://play.google.com/store/apps/details?id=edu.unm.emed.safehometool&amp;hl=en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bing.com/images/search?q=unm+logo&amp;id=ABF93A7E2A3E18C620CFA683FCB95CF697A4B607&amp;FORM=IQFRBA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8932" y="5040517"/>
            <a:ext cx="7783624" cy="771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Katie Weems, PT              </a:t>
            </a:r>
          </a:p>
          <a:p>
            <a:r>
              <a:rPr lang="en-US" dirty="0" smtClean="0"/>
              <a:t>Carrie </a:t>
            </a:r>
            <a:r>
              <a:rPr lang="en-US" dirty="0" err="1" smtClean="0"/>
              <a:t>Tingley</a:t>
            </a:r>
            <a:r>
              <a:rPr lang="en-US" dirty="0" smtClean="0"/>
              <a:t> Hospital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0440" y="2100405"/>
            <a:ext cx="661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Concussions in Pediatrics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394" y="2931402"/>
            <a:ext cx="2162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629" y="387858"/>
            <a:ext cx="6742198" cy="1198346"/>
          </a:xfrm>
        </p:spPr>
        <p:txBody>
          <a:bodyPr/>
          <a:lstStyle/>
          <a:p>
            <a:r>
              <a:rPr lang="en-US" dirty="0" smtClean="0"/>
              <a:t>Undiagnosed Concussion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728" y="1377974"/>
            <a:ext cx="9905999" cy="4773407"/>
          </a:xfrm>
        </p:spPr>
        <p:txBody>
          <a:bodyPr>
            <a:normAutofit/>
          </a:bodyPr>
          <a:lstStyle/>
          <a:p>
            <a:r>
              <a:rPr lang="en-US" dirty="0" smtClean="0"/>
              <a:t>Patients may present to us as medical professionals without a clear diagnosis of concussion:  </a:t>
            </a:r>
          </a:p>
          <a:p>
            <a:pPr lvl="1"/>
            <a:r>
              <a:rPr lang="en-US" sz="2400" dirty="0"/>
              <a:t>Child- playground injury - falls</a:t>
            </a:r>
          </a:p>
          <a:p>
            <a:pPr lvl="1"/>
            <a:r>
              <a:rPr lang="en-US" sz="2400" dirty="0"/>
              <a:t>Assault</a:t>
            </a:r>
          </a:p>
          <a:p>
            <a:pPr lvl="1"/>
            <a:r>
              <a:rPr lang="en-US" sz="2400" dirty="0" smtClean="0"/>
              <a:t>Patient with multiple trauma from MVC</a:t>
            </a:r>
          </a:p>
          <a:p>
            <a:pPr lvl="1"/>
            <a:r>
              <a:rPr lang="en-US" sz="2400" dirty="0" smtClean="0"/>
              <a:t>Those that are unreported </a:t>
            </a:r>
          </a:p>
          <a:p>
            <a:pPr lvl="1"/>
            <a:r>
              <a:rPr lang="en-US" sz="2400" dirty="0" smtClean="0"/>
              <a:t>Child adolescent sports injury </a:t>
            </a:r>
          </a:p>
          <a:p>
            <a:r>
              <a:rPr lang="en-US" dirty="0" smtClean="0"/>
              <a:t>Be cognizant of concussion profile, probe history thoroughly- make referrals!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86" y="-22932"/>
            <a:ext cx="9905998" cy="1478570"/>
          </a:xfrm>
        </p:spPr>
        <p:txBody>
          <a:bodyPr/>
          <a:lstStyle/>
          <a:p>
            <a:r>
              <a:rPr lang="en-US" dirty="0" smtClean="0"/>
              <a:t>Symptomatic </a:t>
            </a:r>
            <a:r>
              <a:rPr lang="en-US" dirty="0"/>
              <a:t>Recovery Period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974" y="1389409"/>
            <a:ext cx="9905999" cy="4096992"/>
          </a:xfrm>
        </p:spPr>
        <p:txBody>
          <a:bodyPr>
            <a:normAutofit fontScale="25000" lnSpcReduction="20000"/>
          </a:bodyPr>
          <a:lstStyle/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en-US" dirty="0"/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8000" dirty="0"/>
              <a:t>No exercise (24-48 hours only!)</a:t>
            </a:r>
          </a:p>
          <a:p>
            <a:pPr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en-US" sz="8000" dirty="0"/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8000" dirty="0"/>
              <a:t>Decreased school activity/hours (based on symptoms)</a:t>
            </a:r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en-US" sz="8000" dirty="0"/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8000" dirty="0"/>
              <a:t>Avoid decompensation</a:t>
            </a:r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en-US" sz="8000" dirty="0"/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8000" dirty="0"/>
              <a:t>Role of added stressors</a:t>
            </a:r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en-US" sz="8000" dirty="0"/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8000" dirty="0"/>
              <a:t>No 2 concussions are the same   </a:t>
            </a:r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lang="en-US" sz="8000" dirty="0"/>
          </a:p>
          <a:p>
            <a:pPr marL="395111" indent="-395111">
              <a:buSzPct val="75000"/>
              <a:defRPr sz="3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lang="en-US" sz="8000" dirty="0"/>
              <a:t>PATIENT EDUCATION!!!</a:t>
            </a:r>
          </a:p>
          <a:p>
            <a:endParaRPr lang="en-US" dirty="0"/>
          </a:p>
        </p:txBody>
      </p:sp>
      <p:sp>
        <p:nvSpPr>
          <p:cNvPr id="4" name="Shape 148"/>
          <p:cNvSpPr/>
          <p:nvPr/>
        </p:nvSpPr>
        <p:spPr>
          <a:xfrm>
            <a:off x="6302974" y="6239660"/>
            <a:ext cx="4830587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95111" lvl="8" indent="-395111" algn="l">
              <a:buSzPct val="75000"/>
              <a:buChar char="•"/>
              <a:defRPr sz="1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Silverberg and Iverson; J head Trauma </a:t>
            </a:r>
            <a:r>
              <a:rPr dirty="0" err="1"/>
              <a:t>Rehabil</a:t>
            </a:r>
            <a:r>
              <a:rPr dirty="0"/>
              <a:t> 2012</a:t>
            </a:r>
            <a:endParaRPr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774" y="1957955"/>
            <a:ext cx="4125725" cy="37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9"/>
          <p:cNvSpPr>
            <a:spLocks noGrp="1"/>
          </p:cNvSpPr>
          <p:nvPr>
            <p:ph type="title"/>
          </p:nvPr>
        </p:nvSpPr>
        <p:spPr>
          <a:xfrm>
            <a:off x="1076905" y="251233"/>
            <a:ext cx="10018713" cy="1752599"/>
          </a:xfrm>
          <a:prstGeom prst="rect">
            <a:avLst/>
          </a:prstGeom>
        </p:spPr>
        <p:txBody>
          <a:bodyPr/>
          <a:lstStyle>
            <a:lvl1pPr algn="ctr">
              <a:defRPr spc="300"/>
            </a:lvl1pPr>
          </a:lstStyle>
          <a:p>
            <a:r>
              <a:rPr dirty="0"/>
              <a:t>When to Refer OUT </a:t>
            </a:r>
            <a:r>
              <a:rPr lang="en-US" dirty="0" smtClean="0"/>
              <a:t> to Rehab</a:t>
            </a:r>
            <a:endParaRPr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548" y="1788814"/>
            <a:ext cx="7521209" cy="3969190"/>
          </a:xfrm>
          <a:prstGeom prst="rect">
            <a:avLst/>
          </a:prstGeom>
        </p:spPr>
      </p:pic>
      <p:sp>
        <p:nvSpPr>
          <p:cNvPr id="8" name="Shape 161"/>
          <p:cNvSpPr/>
          <p:nvPr/>
        </p:nvSpPr>
        <p:spPr>
          <a:xfrm>
            <a:off x="4433148" y="6381580"/>
            <a:ext cx="78394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900" dirty="0"/>
              <a:t>*Vidal </a:t>
            </a:r>
            <a:r>
              <a:rPr sz="900" dirty="0" err="1"/>
              <a:t>PG,Goodman</a:t>
            </a:r>
            <a:r>
              <a:rPr sz="900" dirty="0"/>
              <a:t> </a:t>
            </a:r>
            <a:r>
              <a:rPr sz="900" dirty="0" err="1"/>
              <a:t>AM,Colin</a:t>
            </a:r>
            <a:r>
              <a:rPr sz="900" dirty="0"/>
              <a:t> A, Leddy JL, Grady </a:t>
            </a:r>
            <a:r>
              <a:rPr sz="900" dirty="0" err="1"/>
              <a:t>MF.Rehabilitation</a:t>
            </a:r>
            <a:r>
              <a:rPr sz="900" dirty="0"/>
              <a:t> Strategies for Prolonged Recovery in Pediatric and Adolescent Concussion. Pediatrics. 2012:41:9 (1-6)</a:t>
            </a:r>
          </a:p>
        </p:txBody>
      </p:sp>
    </p:spTree>
    <p:extLst>
      <p:ext uri="{BB962C8B-B14F-4D97-AF65-F5344CB8AC3E}">
        <p14:creationId xmlns:p14="http://schemas.microsoft.com/office/powerpoint/2010/main" val="24843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36" y="0"/>
            <a:ext cx="4870088" cy="1110694"/>
          </a:xfrm>
        </p:spPr>
        <p:txBody>
          <a:bodyPr/>
          <a:lstStyle/>
          <a:p>
            <a:r>
              <a:rPr lang="en-US" dirty="0" smtClean="0"/>
              <a:t>PT Evaluation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3430" y="1110694"/>
            <a:ext cx="7196828" cy="546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642" lvl="1" indent="-457200" defTabSz="442181">
              <a:spcBef>
                <a:spcPts val="2300"/>
              </a:spcBef>
              <a:buFont typeface="Arial" panose="020B0604020202020204" pitchFamily="34" charset="0"/>
              <a:buChar char="•"/>
              <a:defRPr sz="2697">
                <a:effectLst>
                  <a:outerShdw blurRad="22098" dist="19225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dirty="0" smtClean="0"/>
              <a:t>Subjective</a:t>
            </a:r>
            <a:r>
              <a:rPr lang="en-US" dirty="0"/>
              <a:t>/ History/ Observation</a:t>
            </a:r>
          </a:p>
          <a:p>
            <a:pPr marL="793642" lvl="1" indent="-457200" defTabSz="442181">
              <a:spcBef>
                <a:spcPts val="2300"/>
              </a:spcBef>
              <a:buFont typeface="Arial" panose="020B0604020202020204" pitchFamily="34" charset="0"/>
              <a:buChar char="•"/>
              <a:defRPr sz="2697">
                <a:effectLst>
                  <a:outerShdw blurRad="22098" dist="19225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dirty="0"/>
              <a:t>Oculomotor</a:t>
            </a:r>
          </a:p>
          <a:p>
            <a:pPr marL="793642" lvl="1" indent="-457200" defTabSz="442181">
              <a:spcBef>
                <a:spcPts val="2300"/>
              </a:spcBef>
              <a:buFont typeface="Arial" panose="020B0604020202020204" pitchFamily="34" charset="0"/>
              <a:buChar char="•"/>
              <a:defRPr sz="2697">
                <a:effectLst>
                  <a:outerShdw blurRad="22098" dist="19225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dirty="0"/>
              <a:t>Musculoskeletal </a:t>
            </a:r>
          </a:p>
          <a:p>
            <a:pPr marL="793642" lvl="1" indent="-457200" defTabSz="442181">
              <a:spcBef>
                <a:spcPts val="2300"/>
              </a:spcBef>
              <a:buFont typeface="Arial" panose="020B0604020202020204" pitchFamily="34" charset="0"/>
              <a:buChar char="•"/>
              <a:defRPr sz="2697">
                <a:effectLst>
                  <a:outerShdw blurRad="22098" dist="19225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dirty="0"/>
              <a:t>Vestibular (Day 4/5)</a:t>
            </a:r>
          </a:p>
          <a:p>
            <a:pPr marL="793642" lvl="1" indent="-457200" defTabSz="442181">
              <a:spcBef>
                <a:spcPts val="2300"/>
              </a:spcBef>
              <a:buFont typeface="Arial" panose="020B0604020202020204" pitchFamily="34" charset="0"/>
              <a:buChar char="•"/>
              <a:defRPr sz="2697">
                <a:effectLst>
                  <a:outerShdw blurRad="22098" dist="19225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dirty="0"/>
              <a:t>Balance/ Gait (Day 4/5) </a:t>
            </a:r>
          </a:p>
          <a:p>
            <a:pPr marL="793642" lvl="1" indent="-457200" defTabSz="442181">
              <a:spcBef>
                <a:spcPts val="2300"/>
              </a:spcBef>
              <a:buFont typeface="Arial" panose="020B0604020202020204" pitchFamily="34" charset="0"/>
              <a:buChar char="•"/>
              <a:defRPr sz="2697">
                <a:effectLst>
                  <a:outerShdw blurRad="22098" dist="19225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dirty="0" smtClean="0"/>
              <a:t>Cardiovascular- Leddy </a:t>
            </a:r>
            <a:r>
              <a:rPr lang="en-US" dirty="0"/>
              <a:t>Protocol (Day </a:t>
            </a:r>
            <a:r>
              <a:rPr lang="en-US" dirty="0" smtClean="0"/>
              <a:t>5/6)</a:t>
            </a:r>
          </a:p>
          <a:p>
            <a:pPr marL="793642" lvl="1" indent="-457200" defTabSz="442181">
              <a:spcBef>
                <a:spcPts val="2300"/>
              </a:spcBef>
              <a:buFont typeface="Arial" panose="020B0604020202020204" pitchFamily="34" charset="0"/>
              <a:buChar char="•"/>
              <a:defRPr sz="2697">
                <a:effectLst>
                  <a:outerShdw blurRad="22098" dist="19225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en-US" sz="2700" dirty="0" smtClean="0"/>
              <a:t>Functional Testing / Cognitive Tasking/ Multi tasking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755" y="466885"/>
            <a:ext cx="3460573" cy="42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070" y="1835855"/>
            <a:ext cx="7057143" cy="4323616"/>
          </a:xfrm>
          <a:prstGeom prst="rect">
            <a:avLst/>
          </a:prstGeom>
        </p:spPr>
      </p:pic>
      <p:sp>
        <p:nvSpPr>
          <p:cNvPr id="5" name="Shape 171"/>
          <p:cNvSpPr>
            <a:spLocks noGrp="1"/>
          </p:cNvSpPr>
          <p:nvPr>
            <p:ph type="title"/>
          </p:nvPr>
        </p:nvSpPr>
        <p:spPr>
          <a:xfrm>
            <a:off x="1484310" y="886533"/>
            <a:ext cx="10018712" cy="409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4400" spc="300"/>
            </a:pPr>
            <a:r>
              <a:rPr dirty="0"/>
              <a:t>Post-Concussion Examination</a:t>
            </a:r>
            <a:r>
              <a:rPr sz="4800" dirty="0"/>
              <a:t> </a:t>
            </a:r>
          </a:p>
          <a:p>
            <a:pPr algn="ctr">
              <a:defRPr sz="2800" spc="200"/>
            </a:pPr>
            <a:r>
              <a:rPr dirty="0" smtClean="0"/>
              <a:t>Subjective</a:t>
            </a:r>
            <a:r>
              <a:rPr dirty="0"/>
              <a:t>/ History/Observation</a:t>
            </a:r>
          </a:p>
        </p:txBody>
      </p:sp>
      <p:grpSp>
        <p:nvGrpSpPr>
          <p:cNvPr id="8" name="Group 175"/>
          <p:cNvGrpSpPr/>
          <p:nvPr/>
        </p:nvGrpSpPr>
        <p:grpSpPr>
          <a:xfrm>
            <a:off x="6301213" y="2148777"/>
            <a:ext cx="3741910" cy="3799350"/>
            <a:chOff x="0" y="0"/>
            <a:chExt cx="5535366" cy="5595626"/>
          </a:xfrm>
        </p:grpSpPr>
        <p:pic>
          <p:nvPicPr>
            <p:cNvPr id="9" name="image11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0940000">
              <a:off x="525717" y="495588"/>
              <a:ext cx="4454851" cy="4454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1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0940000">
              <a:off x="413257" y="405288"/>
              <a:ext cx="4708851" cy="4785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36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31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SYMPTOMS 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4087" y="1253605"/>
            <a:ext cx="9905999" cy="4938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Somatic</a:t>
            </a:r>
          </a:p>
          <a:p>
            <a:pPr lvl="1"/>
            <a:r>
              <a:rPr lang="en-US" dirty="0"/>
              <a:t>headaches, nausea, vomiting, balance and or visual problems, dizzy spells, and issues with light sensitivity and noise</a:t>
            </a:r>
          </a:p>
          <a:p>
            <a:pPr marL="0" indent="0">
              <a:buNone/>
            </a:pPr>
            <a:r>
              <a:rPr lang="en-US" sz="3000" b="1" dirty="0"/>
              <a:t>Emotional </a:t>
            </a:r>
          </a:p>
          <a:p>
            <a:pPr lvl="1"/>
            <a:r>
              <a:rPr lang="en-US" dirty="0"/>
              <a:t>sadness to the point of depression (even suicide), nervousness, and irritability </a:t>
            </a:r>
          </a:p>
          <a:p>
            <a:pPr marL="0" indent="0">
              <a:buNone/>
            </a:pPr>
            <a:r>
              <a:rPr lang="en-US" sz="3000" b="1" dirty="0" smtClean="0"/>
              <a:t>Sleep </a:t>
            </a:r>
            <a:r>
              <a:rPr lang="en-US" sz="3000" b="1" dirty="0"/>
              <a:t>disturbance</a:t>
            </a:r>
          </a:p>
          <a:p>
            <a:pPr lvl="1"/>
            <a:r>
              <a:rPr lang="en-US" dirty="0"/>
              <a:t>Sleeping more or less than usual and trouble falling asleep </a:t>
            </a:r>
          </a:p>
          <a:p>
            <a:pPr marL="0" indent="0">
              <a:buNone/>
            </a:pPr>
            <a:r>
              <a:rPr lang="en-US" sz="3300" b="1" dirty="0"/>
              <a:t>Cognitive </a:t>
            </a:r>
          </a:p>
          <a:p>
            <a:pPr lvl="1"/>
            <a:r>
              <a:rPr lang="en-US" dirty="0"/>
              <a:t>Difficulty concentrating, troubles with memory, feeling mental slow or feeling in a FOG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06990" y="181520"/>
            <a:ext cx="8229600" cy="1143000"/>
          </a:xfrm>
        </p:spPr>
        <p:txBody>
          <a:bodyPr/>
          <a:lstStyle/>
          <a:p>
            <a:r>
              <a:rPr lang="en-US" dirty="0" smtClean="0"/>
              <a:t>SYMPTOM CHECKLIST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990" y="1419275"/>
            <a:ext cx="3631538" cy="4171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566" y="383875"/>
            <a:ext cx="2458047" cy="5749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8037" y="5685576"/>
            <a:ext cx="216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one that works for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47" y="1193867"/>
            <a:ext cx="6531838" cy="480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3387" y="6147303"/>
            <a:ext cx="247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Adopted from UPMC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6655" y="778368"/>
            <a:ext cx="480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SUBTYPES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17" y="280221"/>
            <a:ext cx="10018713" cy="1752599"/>
          </a:xfrm>
        </p:spPr>
        <p:txBody>
          <a:bodyPr/>
          <a:lstStyle/>
          <a:p>
            <a:r>
              <a:rPr lang="en-US" dirty="0" smtClean="0"/>
              <a:t>CERVICAL PROFILE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65917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NECK pain, stiffness, soreness </a:t>
            </a:r>
          </a:p>
          <a:p>
            <a:r>
              <a:rPr lang="en-US" dirty="0" smtClean="0"/>
              <a:t>Headache, radiating from upper cervical spine forward</a:t>
            </a:r>
          </a:p>
          <a:p>
            <a:pPr lvl="1"/>
            <a:r>
              <a:rPr lang="en-US" dirty="0" smtClean="0"/>
              <a:t>Precipitated/ aggravated by specific neck movements or sustained postures </a:t>
            </a:r>
          </a:p>
          <a:p>
            <a:r>
              <a:rPr lang="en-US" dirty="0" smtClean="0"/>
              <a:t>High Velocity trauma (</a:t>
            </a:r>
            <a:r>
              <a:rPr lang="en-US" dirty="0" err="1" smtClean="0"/>
              <a:t>eg</a:t>
            </a:r>
            <a:r>
              <a:rPr lang="en-US" dirty="0" smtClean="0"/>
              <a:t>: MVA) </a:t>
            </a:r>
          </a:p>
          <a:p>
            <a:r>
              <a:rPr lang="en-US" dirty="0" smtClean="0"/>
              <a:t>Unprepared for Hit </a:t>
            </a:r>
          </a:p>
          <a:p>
            <a:r>
              <a:rPr lang="en-US" dirty="0" smtClean="0"/>
              <a:t>Strong Rotational component to injury </a:t>
            </a:r>
          </a:p>
          <a:p>
            <a:r>
              <a:rPr lang="en-US" dirty="0" smtClean="0"/>
              <a:t>Balance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4" y="3828018"/>
            <a:ext cx="1938279" cy="26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38" y="184589"/>
            <a:ext cx="2178365" cy="217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6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25" y="-165225"/>
            <a:ext cx="10018713" cy="1752599"/>
          </a:xfrm>
        </p:spPr>
        <p:txBody>
          <a:bodyPr/>
          <a:lstStyle/>
          <a:p>
            <a:r>
              <a:rPr lang="en-US" dirty="0" smtClean="0"/>
              <a:t>Cervical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400" y="1682137"/>
            <a:ext cx="9905999" cy="448653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Neck Disability Index  (NDI) </a:t>
            </a:r>
          </a:p>
          <a:p>
            <a:r>
              <a:rPr lang="en-US" sz="2600" dirty="0" smtClean="0"/>
              <a:t>Functional Cervical Motion </a:t>
            </a:r>
          </a:p>
          <a:p>
            <a:r>
              <a:rPr lang="en-US" sz="2600" dirty="0" smtClean="0"/>
              <a:t>Functional Strength Testing </a:t>
            </a:r>
          </a:p>
          <a:p>
            <a:pPr lvl="1"/>
            <a:r>
              <a:rPr lang="en-US" dirty="0" err="1" smtClean="0"/>
              <a:t>Craniocervical</a:t>
            </a:r>
            <a:r>
              <a:rPr lang="en-US" dirty="0" smtClean="0"/>
              <a:t> Flexion Test</a:t>
            </a:r>
          </a:p>
          <a:p>
            <a:pPr lvl="1"/>
            <a:r>
              <a:rPr lang="en-US" dirty="0" err="1" smtClean="0"/>
              <a:t>Craniocervical</a:t>
            </a:r>
            <a:r>
              <a:rPr lang="en-US" dirty="0" smtClean="0"/>
              <a:t> flexion Maneuver </a:t>
            </a:r>
          </a:p>
          <a:p>
            <a:pPr lvl="1"/>
            <a:r>
              <a:rPr lang="en-US" dirty="0" smtClean="0"/>
              <a:t>Joint Position Error Test  </a:t>
            </a:r>
          </a:p>
          <a:p>
            <a:pPr lvl="1"/>
            <a:r>
              <a:rPr lang="en-US" dirty="0" smtClean="0"/>
              <a:t>Cervical extension </a:t>
            </a:r>
          </a:p>
          <a:p>
            <a:pPr lvl="1"/>
            <a:r>
              <a:rPr lang="en-US" dirty="0" smtClean="0"/>
              <a:t>Deep neck Flexor Test </a:t>
            </a:r>
            <a:endParaRPr lang="en-US" dirty="0"/>
          </a:p>
          <a:p>
            <a:r>
              <a:rPr lang="en-US" dirty="0" smtClean="0"/>
              <a:t>Postural Alignment </a:t>
            </a:r>
          </a:p>
          <a:p>
            <a:r>
              <a:rPr lang="en-US" dirty="0" smtClean="0"/>
              <a:t>Headache </a:t>
            </a:r>
            <a:r>
              <a:rPr lang="en-US" dirty="0" err="1" smtClean="0"/>
              <a:t>Disabiltiy</a:t>
            </a:r>
            <a:r>
              <a:rPr lang="en-US" dirty="0" smtClean="0"/>
              <a:t> Index (25 items) 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40" y="318753"/>
            <a:ext cx="1867360" cy="18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148" y="2280876"/>
            <a:ext cx="2986583" cy="40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112" y="1182230"/>
            <a:ext cx="10018713" cy="3124201"/>
          </a:xfrm>
        </p:spPr>
        <p:txBody>
          <a:bodyPr/>
          <a:lstStyle/>
          <a:p>
            <a:r>
              <a:rPr lang="en-US" dirty="0" smtClean="0"/>
              <a:t>Katie Weems, PT – None</a:t>
            </a:r>
          </a:p>
        </p:txBody>
      </p:sp>
    </p:spTree>
    <p:extLst>
      <p:ext uri="{BB962C8B-B14F-4D97-AF65-F5344CB8AC3E}">
        <p14:creationId xmlns:p14="http://schemas.microsoft.com/office/powerpoint/2010/main" val="12248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88953"/>
            <a:ext cx="5836036" cy="1478570"/>
          </a:xfrm>
        </p:spPr>
        <p:txBody>
          <a:bodyPr/>
          <a:lstStyle/>
          <a:p>
            <a:r>
              <a:rPr lang="en-US" dirty="0" smtClean="0"/>
              <a:t>OCULAR/ VISUAL PROFILE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529" y="2104632"/>
            <a:ext cx="9905999" cy="4184264"/>
          </a:xfrm>
        </p:spPr>
        <p:txBody>
          <a:bodyPr>
            <a:normAutofit/>
          </a:bodyPr>
          <a:lstStyle/>
          <a:p>
            <a:r>
              <a:rPr lang="en-US" dirty="0" smtClean="0"/>
              <a:t>Frontal headaches w/ visual work </a:t>
            </a:r>
          </a:p>
          <a:p>
            <a:r>
              <a:rPr lang="en-US" dirty="0" smtClean="0"/>
              <a:t>Difficulties with visually based classes and activity </a:t>
            </a:r>
          </a:p>
          <a:p>
            <a:r>
              <a:rPr lang="en-US" dirty="0" smtClean="0"/>
              <a:t>Pressure behind the eyes </a:t>
            </a:r>
          </a:p>
          <a:p>
            <a:r>
              <a:rPr lang="en-US" dirty="0" smtClean="0"/>
              <a:t>Visual “focus” issues </a:t>
            </a:r>
          </a:p>
          <a:p>
            <a:r>
              <a:rPr lang="en-US" dirty="0" smtClean="0"/>
              <a:t>Blurry vision </a:t>
            </a:r>
          </a:p>
          <a:p>
            <a:r>
              <a:rPr lang="en-US" dirty="0" smtClean="0"/>
              <a:t>Double vision </a:t>
            </a:r>
          </a:p>
          <a:p>
            <a:r>
              <a:rPr lang="en-US" dirty="0" smtClean="0"/>
              <a:t>Balance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17" y="388953"/>
            <a:ext cx="1952200" cy="19522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004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Ocular/ Visual Measures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574" y="1796813"/>
            <a:ext cx="5431404" cy="4134837"/>
          </a:xfrm>
        </p:spPr>
        <p:txBody>
          <a:bodyPr>
            <a:normAutofit/>
          </a:bodyPr>
          <a:lstStyle/>
          <a:p>
            <a:r>
              <a:rPr lang="en-US" dirty="0" smtClean="0"/>
              <a:t>VOMS </a:t>
            </a:r>
          </a:p>
          <a:p>
            <a:pPr lvl="1"/>
            <a:r>
              <a:rPr lang="en-US" sz="2400" dirty="0" smtClean="0"/>
              <a:t>Smooth pursuits </a:t>
            </a:r>
          </a:p>
          <a:p>
            <a:pPr lvl="1"/>
            <a:r>
              <a:rPr lang="en-US" sz="2400" dirty="0" smtClean="0"/>
              <a:t>Horizontal and Vertical Saccades</a:t>
            </a:r>
          </a:p>
          <a:p>
            <a:pPr lvl="1"/>
            <a:r>
              <a:rPr lang="en-US" sz="2400" dirty="0" smtClean="0"/>
              <a:t>Convergence </a:t>
            </a:r>
          </a:p>
          <a:p>
            <a:pPr lvl="1"/>
            <a:r>
              <a:rPr lang="en-US" sz="2400" dirty="0" smtClean="0"/>
              <a:t>Horizontal VOR </a:t>
            </a:r>
          </a:p>
          <a:p>
            <a:pPr lvl="1"/>
            <a:r>
              <a:rPr lang="en-US" sz="2400" dirty="0" smtClean="0"/>
              <a:t>Vertical VOR </a:t>
            </a:r>
          </a:p>
          <a:p>
            <a:pPr lvl="1"/>
            <a:r>
              <a:rPr lang="en-US" sz="2400" dirty="0" smtClean="0"/>
              <a:t>Visual Motion Sensitivity Test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47" y="325926"/>
            <a:ext cx="1705200" cy="17137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6572817" y="2624794"/>
            <a:ext cx="4839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COVER  TEST / UNCOVER TEST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Testing for misalignment during binocular function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2375" y="5866057"/>
            <a:ext cx="238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et al,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96" y="0"/>
            <a:ext cx="10018713" cy="1752599"/>
          </a:xfrm>
        </p:spPr>
        <p:txBody>
          <a:bodyPr/>
          <a:lstStyle/>
          <a:p>
            <a:r>
              <a:rPr lang="en-US" dirty="0" smtClean="0"/>
              <a:t>VOMS </a:t>
            </a:r>
            <a:endParaRPr lang="en-US" dirty="0"/>
          </a:p>
        </p:txBody>
      </p:sp>
      <p:pic>
        <p:nvPicPr>
          <p:cNvPr id="3" name="Picture 4" descr="C:\Users\KWEEMS\AppData\Local\Microsoft\Windows\Temporary Internet Files\Content.Outlook\USE4A0EF\IMG_8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52" y="1346243"/>
            <a:ext cx="8610600" cy="43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7288507" y="2462542"/>
            <a:ext cx="3322621" cy="1439501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5431403" cy="1478570"/>
          </a:xfrm>
        </p:spPr>
        <p:txBody>
          <a:bodyPr/>
          <a:lstStyle/>
          <a:p>
            <a:r>
              <a:rPr lang="en-US" dirty="0" smtClean="0"/>
              <a:t>VESTIBULAR PROFILE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458" y="2312742"/>
            <a:ext cx="10018713" cy="3124201"/>
          </a:xfrm>
        </p:spPr>
        <p:txBody>
          <a:bodyPr/>
          <a:lstStyle/>
          <a:p>
            <a:r>
              <a:rPr lang="en-US" dirty="0" smtClean="0"/>
              <a:t>Dizziness </a:t>
            </a:r>
          </a:p>
          <a:p>
            <a:r>
              <a:rPr lang="en-US" dirty="0" smtClean="0"/>
              <a:t>Nausea/ Motion sickness </a:t>
            </a:r>
          </a:p>
          <a:p>
            <a:r>
              <a:rPr lang="en-US" dirty="0" smtClean="0"/>
              <a:t>“one step behind” </a:t>
            </a:r>
          </a:p>
          <a:p>
            <a:r>
              <a:rPr lang="en-US" dirty="0" smtClean="0"/>
              <a:t>Symptomatic in busy environments </a:t>
            </a:r>
          </a:p>
          <a:p>
            <a:r>
              <a:rPr lang="en-US" dirty="0" smtClean="0"/>
              <a:t>Off balance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68032" y="624509"/>
            <a:ext cx="1479667" cy="1472579"/>
            <a:chOff x="4133418" y="2468585"/>
            <a:chExt cx="1263319" cy="1263319"/>
          </a:xfrm>
        </p:grpSpPr>
        <p:sp>
          <p:nvSpPr>
            <p:cNvPr id="5" name="Oval 4"/>
            <p:cNvSpPr/>
            <p:nvPr/>
          </p:nvSpPr>
          <p:spPr>
            <a:xfrm>
              <a:off x="4133418" y="2468585"/>
              <a:ext cx="1263319" cy="1263319"/>
            </a:xfrm>
            <a:prstGeom prst="ellipse">
              <a:avLst/>
            </a:prstGeom>
            <a:pattFill prst="pct5">
              <a:fgClr>
                <a:schemeClr val="accent3">
                  <a:hueOff val="8210934"/>
                  <a:satOff val="-2130"/>
                  <a:lumOff val="2353"/>
                </a:schemeClr>
              </a:fgClr>
              <a:bgClr>
                <a:schemeClr val="bg1"/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8210934"/>
                <a:satOff val="-2130"/>
                <a:lumOff val="2353"/>
                <a:alphaOff val="0"/>
              </a:schemeClr>
            </a:fillRef>
            <a:effectRef idx="0">
              <a:schemeClr val="accent3">
                <a:alpha val="50000"/>
                <a:hueOff val="8210934"/>
                <a:satOff val="-2130"/>
                <a:lumOff val="235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18427" y="2653594"/>
              <a:ext cx="893301" cy="893301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Vestibular </a:t>
              </a:r>
              <a:endParaRPr lang="en-US" sz="15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96793" y="2859126"/>
            <a:ext cx="270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AS COMMON IN THE PEDIATRIC POPULATION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505" y="292593"/>
            <a:ext cx="7738976" cy="1478570"/>
          </a:xfrm>
        </p:spPr>
        <p:txBody>
          <a:bodyPr/>
          <a:lstStyle/>
          <a:p>
            <a:r>
              <a:rPr lang="en-US" dirty="0" smtClean="0"/>
              <a:t>VESTIBULAR Measurement/ BALANCE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930" y="2707001"/>
            <a:ext cx="4354041" cy="35417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Dix- </a:t>
            </a:r>
            <a:r>
              <a:rPr lang="en-US" dirty="0" err="1" smtClean="0"/>
              <a:t>Hallpike</a:t>
            </a:r>
            <a:r>
              <a:rPr lang="en-US" dirty="0" smtClean="0"/>
              <a:t> Test </a:t>
            </a:r>
          </a:p>
          <a:p>
            <a:pPr lvl="1"/>
            <a:r>
              <a:rPr lang="en-US" sz="2400" dirty="0" smtClean="0"/>
              <a:t>BPPV </a:t>
            </a:r>
          </a:p>
          <a:p>
            <a:r>
              <a:rPr lang="en-US" dirty="0" smtClean="0"/>
              <a:t>Nystagmus </a:t>
            </a:r>
          </a:p>
          <a:p>
            <a:r>
              <a:rPr lang="en-US" dirty="0" smtClean="0"/>
              <a:t>VOR IMPAIRMENT </a:t>
            </a:r>
          </a:p>
          <a:p>
            <a:pPr lvl="1"/>
            <a:r>
              <a:rPr lang="en-US" sz="2400" dirty="0" smtClean="0"/>
              <a:t>Head impulse Test</a:t>
            </a:r>
          </a:p>
          <a:p>
            <a:pPr lvl="1"/>
            <a:r>
              <a:rPr lang="en-US" sz="2400" dirty="0" smtClean="0"/>
              <a:t>Clinical dynamic Acuity Test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67" y="732985"/>
            <a:ext cx="1268412" cy="1268413"/>
          </a:xfrm>
          <a:prstGeom prst="rect">
            <a:avLst/>
          </a:prstGeom>
          <a:pattFill prst="divot">
            <a:fgClr>
              <a:schemeClr val="accent3">
                <a:hueOff val="8210934"/>
                <a:satOff val="-2130"/>
                <a:lumOff val="2353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4773455" y="2001398"/>
            <a:ext cx="70436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Clinical Test of sensory interaction and balance (CTSIB)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SOT/ HSSOT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DGI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Functional Gait Assessment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Activities Specific Balance Confidence Scale (ABC)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84" y="3548959"/>
            <a:ext cx="1529790" cy="128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CERVICAL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</a:t>
            </a:r>
          </a:p>
          <a:p>
            <a:r>
              <a:rPr lang="en-US" dirty="0" smtClean="0"/>
              <a:t>Joint Mobilization </a:t>
            </a:r>
          </a:p>
          <a:p>
            <a:r>
              <a:rPr lang="en-US" dirty="0" smtClean="0"/>
              <a:t>STM </a:t>
            </a:r>
          </a:p>
          <a:p>
            <a:r>
              <a:rPr lang="en-US" dirty="0" smtClean="0"/>
              <a:t>Postural education </a:t>
            </a:r>
          </a:p>
          <a:p>
            <a:r>
              <a:rPr lang="en-US" dirty="0" smtClean="0"/>
              <a:t>Functional strengthening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60" y="4229099"/>
            <a:ext cx="1871662" cy="1871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939">
            <a:off x="8022738" y="2511252"/>
            <a:ext cx="28098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92" y="221224"/>
            <a:ext cx="10018713" cy="1752599"/>
          </a:xfrm>
        </p:spPr>
        <p:txBody>
          <a:bodyPr/>
          <a:lstStyle/>
          <a:p>
            <a:r>
              <a:rPr lang="en-US" dirty="0" smtClean="0"/>
              <a:t>PT Ocular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305" y="2032204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Convergence Exercises </a:t>
            </a:r>
          </a:p>
          <a:p>
            <a:pPr lvl="1"/>
            <a:r>
              <a:rPr lang="en-US" dirty="0" smtClean="0"/>
              <a:t>Pencil Push ups </a:t>
            </a:r>
          </a:p>
          <a:p>
            <a:pPr marL="914400" lvl="2" indent="0">
              <a:buNone/>
            </a:pPr>
            <a:r>
              <a:rPr lang="en-US" dirty="0" smtClean="0"/>
              <a:t>Brock Sprint </a:t>
            </a:r>
          </a:p>
          <a:p>
            <a:pPr marL="914400" lvl="2" indent="0">
              <a:buNone/>
            </a:pPr>
            <a:r>
              <a:rPr lang="en-US" dirty="0" smtClean="0"/>
              <a:t>3-D dot card </a:t>
            </a:r>
          </a:p>
          <a:p>
            <a:r>
              <a:rPr lang="en-US" dirty="0"/>
              <a:t> </a:t>
            </a:r>
            <a:r>
              <a:rPr lang="en-US" dirty="0" smtClean="0"/>
              <a:t>Eye Movement Control </a:t>
            </a:r>
          </a:p>
          <a:p>
            <a:r>
              <a:rPr lang="en-US" dirty="0"/>
              <a:t> </a:t>
            </a:r>
            <a:r>
              <a:rPr lang="en-US" dirty="0" smtClean="0"/>
              <a:t>Eye Focusing and coordination </a:t>
            </a:r>
          </a:p>
          <a:p>
            <a:r>
              <a:rPr lang="en-US" dirty="0" smtClean="0"/>
              <a:t> Eye Teaming and improving binocular Function</a:t>
            </a:r>
          </a:p>
          <a:p>
            <a:r>
              <a:rPr lang="en-US" dirty="0" smtClean="0"/>
              <a:t>Accommodation 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4912" y="2272417"/>
            <a:ext cx="3114392" cy="224676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Advance program from Static, to Dynamic then multi tasking when appropriate </a:t>
            </a:r>
            <a:endParaRPr lang="en-US" sz="2800" dirty="0"/>
          </a:p>
        </p:txBody>
      </p:sp>
      <p:sp>
        <p:nvSpPr>
          <p:cNvPr id="5" name="5-Point Star 4"/>
          <p:cNvSpPr/>
          <p:nvPr/>
        </p:nvSpPr>
        <p:spPr>
          <a:xfrm rot="20844316">
            <a:off x="7170343" y="1964602"/>
            <a:ext cx="887240" cy="905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2319409">
            <a:off x="10286746" y="4205906"/>
            <a:ext cx="832919" cy="8600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09" y="202530"/>
            <a:ext cx="1706562" cy="17129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69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17" y="466531"/>
            <a:ext cx="2516187" cy="112670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047" y="1593234"/>
            <a:ext cx="9905999" cy="4376058"/>
          </a:xfrm>
        </p:spPr>
        <p:txBody>
          <a:bodyPr/>
          <a:lstStyle/>
          <a:p>
            <a:r>
              <a:rPr lang="en-US" dirty="0" smtClean="0"/>
              <a:t>Concussions are VERY Common across all ages of kids</a:t>
            </a:r>
          </a:p>
          <a:p>
            <a:r>
              <a:rPr lang="en-US" dirty="0" smtClean="0"/>
              <a:t>Most concussions resolve within 10 days when treated properly</a:t>
            </a:r>
          </a:p>
          <a:p>
            <a:r>
              <a:rPr lang="en-US" dirty="0" smtClean="0"/>
              <a:t>Seek more care if symptoms persist past 10 days</a:t>
            </a:r>
          </a:p>
          <a:p>
            <a:r>
              <a:rPr lang="en-US" dirty="0" smtClean="0"/>
              <a:t>504 plans are needed for R2P and R2L</a:t>
            </a:r>
          </a:p>
          <a:p>
            <a:r>
              <a:rPr lang="en-US" dirty="0" smtClean="0"/>
              <a:t>Encourage safe play and safe places</a:t>
            </a:r>
            <a:endParaRPr lang="en-US" dirty="0"/>
          </a:p>
          <a:p>
            <a:r>
              <a:rPr lang="en-US" dirty="0" smtClean="0"/>
              <a:t>CDC has training resources for health care professionals, families, and coaches</a:t>
            </a:r>
          </a:p>
          <a:p>
            <a:r>
              <a:rPr lang="en-US" dirty="0" smtClean="0"/>
              <a:t>Contact us for a consultation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868" y="329020"/>
            <a:ext cx="8323864" cy="997271"/>
          </a:xfrm>
        </p:spPr>
        <p:txBody>
          <a:bodyPr/>
          <a:lstStyle/>
          <a:p>
            <a:r>
              <a:rPr lang="en-US" dirty="0" smtClean="0"/>
              <a:t>Flow Chart for Concussion Clinic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73344" y="1548712"/>
            <a:ext cx="2649021" cy="464451"/>
          </a:xfrm>
        </p:spPr>
        <p:txBody>
          <a:bodyPr>
            <a:noAutofit/>
          </a:bodyPr>
          <a:lstStyle/>
          <a:p>
            <a:r>
              <a:rPr lang="en-US" sz="3200" dirty="0" smtClean="0"/>
              <a:t>Evaluations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2773688"/>
              </p:ext>
            </p:extLst>
          </p:nvPr>
        </p:nvGraphicFramePr>
        <p:xfrm>
          <a:off x="1573344" y="1830365"/>
          <a:ext cx="7364627" cy="41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8493220" y="1267060"/>
            <a:ext cx="2899710" cy="563305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Team meeting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8381377"/>
              </p:ext>
            </p:extLst>
          </p:nvPr>
        </p:nvGraphicFramePr>
        <p:xfrm>
          <a:off x="7728126" y="2264330"/>
          <a:ext cx="4182762" cy="428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498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3891" y="-172016"/>
            <a:ext cx="9905998" cy="1478570"/>
          </a:xfrm>
        </p:spPr>
        <p:txBody>
          <a:bodyPr/>
          <a:lstStyle/>
          <a:p>
            <a:r>
              <a:rPr lang="en-US" dirty="0" smtClean="0"/>
              <a:t>TEAM WORK 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95" y="2318110"/>
            <a:ext cx="2404827" cy="239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4461" y="1531869"/>
            <a:ext cx="3585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Physician </a:t>
            </a:r>
          </a:p>
          <a:p>
            <a:r>
              <a:rPr lang="en-US" dirty="0" smtClean="0"/>
              <a:t>Neurologist</a:t>
            </a:r>
          </a:p>
          <a:p>
            <a:r>
              <a:rPr lang="en-US" dirty="0" smtClean="0"/>
              <a:t>Primary care Sports Medicine </a:t>
            </a:r>
          </a:p>
          <a:p>
            <a:r>
              <a:rPr lang="en-US" dirty="0" smtClean="0"/>
              <a:t>Pediatrician </a:t>
            </a:r>
          </a:p>
          <a:p>
            <a:r>
              <a:rPr lang="en-US" dirty="0" smtClean="0"/>
              <a:t>Physical Medicine and Rehabilitation </a:t>
            </a:r>
          </a:p>
          <a:p>
            <a:r>
              <a:rPr lang="en-US" dirty="0" smtClean="0"/>
              <a:t>Emergency Medicine </a:t>
            </a:r>
          </a:p>
          <a:p>
            <a:r>
              <a:rPr lang="en-US" dirty="0" smtClean="0"/>
              <a:t>Rehabilitation </a:t>
            </a:r>
          </a:p>
          <a:p>
            <a:r>
              <a:rPr lang="en-US" dirty="0" smtClean="0"/>
              <a:t>Athletic Trainers </a:t>
            </a:r>
          </a:p>
          <a:p>
            <a:r>
              <a:rPr lang="en-US" dirty="0" smtClean="0"/>
              <a:t>Speech Therapist </a:t>
            </a:r>
          </a:p>
          <a:p>
            <a:r>
              <a:rPr lang="en-US" dirty="0" smtClean="0"/>
              <a:t>Occupational Therapist </a:t>
            </a:r>
          </a:p>
          <a:p>
            <a:r>
              <a:rPr lang="en-US" dirty="0" smtClean="0"/>
              <a:t>Neuropsychologist </a:t>
            </a:r>
          </a:p>
          <a:p>
            <a:r>
              <a:rPr lang="en-US" dirty="0" smtClean="0"/>
              <a:t>Rehab Psychologist</a:t>
            </a:r>
          </a:p>
          <a:p>
            <a:r>
              <a:rPr lang="en-US" dirty="0" smtClean="0"/>
              <a:t>Psychiatrist </a:t>
            </a:r>
          </a:p>
          <a:p>
            <a:r>
              <a:rPr lang="en-US" dirty="0" smtClean="0"/>
              <a:t>Vision Specialist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88" y="429047"/>
            <a:ext cx="3257592" cy="1086714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62898"/>
            <a:ext cx="9905999" cy="4654378"/>
          </a:xfrm>
        </p:spPr>
        <p:txBody>
          <a:bodyPr>
            <a:normAutofit/>
          </a:bodyPr>
          <a:lstStyle/>
          <a:p>
            <a:r>
              <a:rPr lang="en-US" dirty="0"/>
              <a:t>Understand NM law regarding sport concussion</a:t>
            </a:r>
          </a:p>
          <a:p>
            <a:r>
              <a:rPr lang="en-US" dirty="0"/>
              <a:t>Understand how to diagnose a concussion</a:t>
            </a:r>
          </a:p>
          <a:p>
            <a:r>
              <a:rPr lang="en-US" dirty="0" smtClean="0"/>
              <a:t>Understand treatment done by PT</a:t>
            </a:r>
          </a:p>
          <a:p>
            <a:r>
              <a:rPr lang="en-US" dirty="0" smtClean="0"/>
              <a:t>Understand return to learn model</a:t>
            </a:r>
          </a:p>
          <a:p>
            <a:r>
              <a:rPr lang="en-US" dirty="0" smtClean="0"/>
              <a:t>Understand return to play model </a:t>
            </a:r>
          </a:p>
        </p:txBody>
      </p:sp>
    </p:spTree>
    <p:extLst>
      <p:ext uri="{BB962C8B-B14F-4D97-AF65-F5344CB8AC3E}">
        <p14:creationId xmlns:p14="http://schemas.microsoft.com/office/powerpoint/2010/main" val="1432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285445" y="2562648"/>
            <a:ext cx="4847495" cy="1202044"/>
          </a:xfrm>
        </p:spPr>
        <p:txBody>
          <a:bodyPr/>
          <a:lstStyle/>
          <a:p>
            <a:r>
              <a:rPr lang="en-US" dirty="0" smtClean="0"/>
              <a:t>Treatment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12362"/>
              </p:ext>
            </p:extLst>
          </p:nvPr>
        </p:nvGraphicFramePr>
        <p:xfrm>
          <a:off x="502509" y="370703"/>
          <a:ext cx="9489988" cy="616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 Ready - Home Safety Tool - Apps on Google Play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53" y="0"/>
            <a:ext cx="813269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221330">
            <a:off x="271787" y="1749035"/>
            <a:ext cx="216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DS UP to Brain Injury Awareness | HEADS UP | CDC Injury Center - Google Chrome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57163"/>
            <a:ext cx="8572500" cy="6573837"/>
          </a:xfrm>
        </p:spPr>
      </p:pic>
    </p:spTree>
    <p:extLst>
      <p:ext uri="{BB962C8B-B14F-4D97-AF65-F5344CB8AC3E}">
        <p14:creationId xmlns:p14="http://schemas.microsoft.com/office/powerpoint/2010/main" val="26730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S UP to Health Care Providers | HEADS UP | CDC Injury Center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rt concussion assessment tool - 5th edition | British Journal of Sports Medicine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ute Concussion Evaluation (ACE) - Physician/Clinician Office Version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8150868" cy="1243233"/>
          </a:xfrm>
        </p:spPr>
        <p:txBody>
          <a:bodyPr/>
          <a:lstStyle/>
          <a:p>
            <a:r>
              <a:rPr lang="en-US" dirty="0" smtClean="0"/>
              <a:t>MTBI Definition </a:t>
            </a:r>
            <a:r>
              <a:rPr lang="en-US" sz="2000" dirty="0" smtClean="0"/>
              <a:t>(ace, </a:t>
            </a:r>
            <a:r>
              <a:rPr lang="it-IT" sz="2000" dirty="0"/>
              <a:t>G. Gioia &amp; M. Collins, 2006 </a:t>
            </a:r>
            <a:r>
              <a:rPr lang="it-IT" sz="2000" dirty="0" smtClean="0"/>
              <a:t>v2)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994" y="1721137"/>
            <a:ext cx="9905999" cy="43660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concussion (or mild traumatic brain injury (MTBI)) is a complex pathophysiologic process affecting the brain, induced by traumatic biomechanical forces secondary to direct or indirect forces to the head. Disturbance of brain function is related to </a:t>
            </a:r>
            <a:r>
              <a:rPr lang="en-US" dirty="0" err="1"/>
              <a:t>neurometabolic</a:t>
            </a:r>
            <a:r>
              <a:rPr lang="en-US" dirty="0"/>
              <a:t> dysfunction, rather than structural injury, and is typically associated with normal structural neuroimaging findings (i.e., CT scan, MRI). </a:t>
            </a:r>
            <a:endParaRPr lang="en-US" dirty="0" smtClean="0"/>
          </a:p>
          <a:p>
            <a:r>
              <a:rPr lang="en-US" dirty="0" smtClean="0"/>
              <a:t>Concussion </a:t>
            </a:r>
            <a:r>
              <a:rPr lang="en-US" b="1" dirty="0"/>
              <a:t>may or may not </a:t>
            </a:r>
            <a:r>
              <a:rPr lang="en-US" dirty="0"/>
              <a:t>involve a loss of consciousness (LOC). </a:t>
            </a:r>
            <a:endParaRPr lang="en-US" dirty="0" smtClean="0"/>
          </a:p>
          <a:p>
            <a:r>
              <a:rPr lang="en-US" dirty="0" smtClean="0"/>
              <a:t>Concussion </a:t>
            </a:r>
            <a:r>
              <a:rPr lang="en-US" dirty="0"/>
              <a:t>results in a constellation of physical, cognitive, emotional and sleep-related symptoms. </a:t>
            </a:r>
            <a:endParaRPr lang="en-US" dirty="0" smtClean="0"/>
          </a:p>
          <a:p>
            <a:r>
              <a:rPr lang="en-US" dirty="0" smtClean="0"/>
              <a:t>Symptoms </a:t>
            </a:r>
            <a:r>
              <a:rPr lang="en-US" dirty="0"/>
              <a:t>may last from several minutes to days, weeks, months or even longer in some cases. </a:t>
            </a:r>
          </a:p>
        </p:txBody>
      </p:sp>
    </p:spTree>
    <p:extLst>
      <p:ext uri="{BB962C8B-B14F-4D97-AF65-F5344CB8AC3E}">
        <p14:creationId xmlns:p14="http://schemas.microsoft.com/office/powerpoint/2010/main" val="33340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879" y="0"/>
            <a:ext cx="6598488" cy="1129251"/>
          </a:xfrm>
        </p:spPr>
        <p:txBody>
          <a:bodyPr/>
          <a:lstStyle/>
          <a:p>
            <a:r>
              <a:rPr lang="en-US" dirty="0" smtClean="0"/>
              <a:t>Pediatric Concussion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480" y="1611883"/>
            <a:ext cx="9940030" cy="5132173"/>
          </a:xfrm>
        </p:spPr>
        <p:txBody>
          <a:bodyPr>
            <a:normAutofit/>
          </a:bodyPr>
          <a:lstStyle/>
          <a:p>
            <a:r>
              <a:rPr lang="en-US" dirty="0"/>
              <a:t>Between 1.7 and 3 million sports- and recreation-related concussions happen each year. Around 300,000 are football-related.</a:t>
            </a:r>
          </a:p>
          <a:p>
            <a:r>
              <a:rPr lang="en-US" dirty="0"/>
              <a:t>5 of 10 concussions go unreported or undetected.</a:t>
            </a:r>
          </a:p>
          <a:p>
            <a:r>
              <a:rPr lang="en-US" dirty="0"/>
              <a:t>2 in 10 high-school athletes who play contact sports — including soccer and lacrosse — will suffer a concussion this year.</a:t>
            </a:r>
          </a:p>
          <a:p>
            <a:r>
              <a:rPr lang="en-US" dirty="0"/>
              <a:t>Girls' soccer sees the second-most concussions of all high school sports. Girls’ basketball sees the third most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Falls (50%) is the highest cause of brain injury, followed by assault (25%) in  children aged 0-14 years (CDC)</a:t>
            </a:r>
          </a:p>
          <a:p>
            <a:r>
              <a:rPr lang="en-US" dirty="0" smtClean="0"/>
              <a:t>TBI is the leading cause of death and disability in children 0-4 years and adolescents (15-19 years)  (CDC, 2015) and 80% of TBI are </a:t>
            </a:r>
            <a:r>
              <a:rPr lang="en-US" dirty="0" err="1" smtClean="0"/>
              <a:t>mTBI</a:t>
            </a:r>
            <a:r>
              <a:rPr lang="en-US" dirty="0" smtClean="0"/>
              <a:t> (CDC, 2003)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3383" y="4177970"/>
            <a:ext cx="439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Stats from UPMC – Concussion clinic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NMAA Athletic Program Requirements </a:t>
            </a:r>
            <a:br>
              <a:rPr lang="en-US" dirty="0"/>
            </a:br>
            <a:r>
              <a:rPr lang="en-US" dirty="0"/>
              <a:t>Senate Bill 38; Concussion Law Grades 6 - 12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57400" lvl="8" indent="0">
              <a:spcBef>
                <a:spcPts val="0"/>
              </a:spcBef>
              <a:buNone/>
            </a:pPr>
            <a:r>
              <a:rPr lang="en-US" sz="2000" dirty="0"/>
              <a:t> 22-13-31.1 NMSA 1978; Section G: 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“</a:t>
            </a:r>
            <a:r>
              <a:rPr lang="en-US" sz="2800" dirty="0"/>
              <a:t>brain injury" means a body-altering physical trauma to the brain, skull or neck caused by, but not limited to, blunt or penetrating force, concussion, diffuse axonal injury, hypoxia anoxia or electrical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932" y="14773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RETURN TO PLAY </a:t>
            </a:r>
            <a:r>
              <a:rPr lang="en-US" dirty="0" smtClean="0"/>
              <a:t>GUIDELINES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 NEW MEXICO SENATE </a:t>
            </a:r>
            <a:r>
              <a:rPr lang="en-US" dirty="0" smtClean="0"/>
              <a:t>BILL </a:t>
            </a:r>
            <a:r>
              <a:rPr lang="en-US" dirty="0"/>
              <a:t>38 (2017)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347" y="1889400"/>
            <a:ext cx="11071653" cy="4259546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 </a:t>
            </a:r>
            <a:r>
              <a:rPr lang="en-US" sz="3800" dirty="0"/>
              <a:t>Remove athlete immediately from activity when signs/symptoms of a concussion are present. </a:t>
            </a:r>
            <a:endParaRPr lang="en-US" sz="3800" dirty="0" smtClean="0"/>
          </a:p>
          <a:p>
            <a:r>
              <a:rPr lang="en-US" sz="3800" dirty="0" smtClean="0"/>
              <a:t>Athletes </a:t>
            </a:r>
            <a:r>
              <a:rPr lang="en-US" sz="3800" dirty="0"/>
              <a:t>must not return to full activity prior to a minimum of </a:t>
            </a:r>
            <a:r>
              <a:rPr lang="en-US" sz="3800" b="1" dirty="0">
                <a:solidFill>
                  <a:schemeClr val="bg2">
                    <a:lumMod val="50000"/>
                  </a:schemeClr>
                </a:solidFill>
              </a:rPr>
              <a:t>240 hours (10 days). </a:t>
            </a:r>
            <a:endParaRPr lang="en-US" sz="3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 smtClean="0"/>
              <a:t>Athletes </a:t>
            </a:r>
            <a:r>
              <a:rPr lang="en-US" sz="3800" dirty="0"/>
              <a:t>must be released to participation by an appropriate medical professional before returning</a:t>
            </a:r>
            <a:r>
              <a:rPr lang="en-US" sz="3400" dirty="0"/>
              <a:t>. </a:t>
            </a:r>
          </a:p>
          <a:p>
            <a:pPr lvl="1"/>
            <a:r>
              <a:rPr lang="en-US" sz="2900" dirty="0"/>
              <a:t>- 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MD, DO, PA, CNP, PT, Licensed Psychologist, Licensed Athletic </a:t>
            </a:r>
            <a:r>
              <a:rPr lang="en-US" sz="2900" b="1" dirty="0" smtClean="0">
                <a:solidFill>
                  <a:schemeClr val="bg2">
                    <a:lumMod val="50000"/>
                  </a:schemeClr>
                </a:solidFill>
              </a:rPr>
              <a:t>Trainer </a:t>
            </a:r>
            <a:r>
              <a:rPr lang="en-US" sz="2900" dirty="0" smtClean="0"/>
              <a:t>					          	                               			(as per Senate Bill 38) </a:t>
            </a:r>
          </a:p>
          <a:p>
            <a:r>
              <a:rPr lang="en-US" sz="3800" dirty="0" smtClean="0"/>
              <a:t>School districts are required to develop head injury protocols (guidelines).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5842" y="6148946"/>
            <a:ext cx="509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https://www.nmact.org/file/Concussion_Info_ADs.pdf</a:t>
            </a:r>
          </a:p>
        </p:txBody>
      </p:sp>
    </p:spTree>
    <p:extLst>
      <p:ext uri="{BB962C8B-B14F-4D97-AF65-F5344CB8AC3E}">
        <p14:creationId xmlns:p14="http://schemas.microsoft.com/office/powerpoint/2010/main" val="37988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6733960" cy="1059694"/>
          </a:xfrm>
        </p:spPr>
        <p:txBody>
          <a:bodyPr/>
          <a:lstStyle/>
          <a:p>
            <a:r>
              <a:rPr lang="en-US" dirty="0" smtClean="0"/>
              <a:t>NM Helmet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990" y="2017208"/>
            <a:ext cx="10432750" cy="3541714"/>
          </a:xfrm>
        </p:spPr>
        <p:txBody>
          <a:bodyPr/>
          <a:lstStyle/>
          <a:p>
            <a:r>
              <a:rPr lang="en-US" dirty="0" smtClean="0"/>
              <a:t>All children up to the age of 18 years must wear a helmet while riding a:</a:t>
            </a:r>
          </a:p>
          <a:p>
            <a:r>
              <a:rPr lang="en-US" dirty="0" smtClean="0"/>
              <a:t>Scooter, Bicycle, Tricycle, and Skateboard and using roller skates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922">
            <a:off x="2292700" y="4943799"/>
            <a:ext cx="2301196" cy="151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01" y="4637988"/>
            <a:ext cx="2900897" cy="1882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94" y="418281"/>
            <a:ext cx="3051009" cy="2519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86" y="4807010"/>
            <a:ext cx="1086062" cy="1627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0882" y="1786375"/>
            <a:ext cx="635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Ounce of Prevention Beats a Pound of Cure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15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6" y="120577"/>
            <a:ext cx="9905998" cy="909153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University of NEW MEXICO RESEARCH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26496" y="3261939"/>
            <a:ext cx="41656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19295" r="7822" b="50000"/>
          <a:stretch/>
        </p:blipFill>
        <p:spPr>
          <a:xfrm>
            <a:off x="1839320" y="1287869"/>
            <a:ext cx="5998071" cy="1618931"/>
          </a:xfrm>
          <a:prstGeom prst="rect">
            <a:avLst/>
          </a:prstGeom>
        </p:spPr>
      </p:pic>
      <p:pic>
        <p:nvPicPr>
          <p:cNvPr id="2050" name="Picture 2" descr="Image result for unm logo">
            <a:hlinkClick r:id="rId5" tooltip="Search images of unm logo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591">
            <a:off x="8551550" y="1106663"/>
            <a:ext cx="1879507" cy="12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1748" y="3261939"/>
            <a:ext cx="4950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Bottom Line: More concussions in PE than sports, so be alert to a wide range of youth athletic activities!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2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1605</TotalTime>
  <Words>1178</Words>
  <Application>Microsoft Office PowerPoint</Application>
  <PresentationFormat>Widescreen</PresentationFormat>
  <Paragraphs>231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Avenir Next Medium</vt:lpstr>
      <vt:lpstr>Calibri</vt:lpstr>
      <vt:lpstr>Corbel</vt:lpstr>
      <vt:lpstr>Parallax</vt:lpstr>
      <vt:lpstr>PowerPoint Presentation</vt:lpstr>
      <vt:lpstr>Disclosures</vt:lpstr>
      <vt:lpstr>Objectives</vt:lpstr>
      <vt:lpstr>MTBI Definition (ace, G. Gioia &amp; M. Collins, 2006 v2)</vt:lpstr>
      <vt:lpstr>Pediatric Concussion Facts</vt:lpstr>
      <vt:lpstr>NMAA Athletic Program Requirements  Senate Bill 38; Concussion Law Grades 6 - 12</vt:lpstr>
      <vt:lpstr>RETURN TO PLAY GUIDELINES UNDER NEW MEXICO SENATE BILL 38 (2017)</vt:lpstr>
      <vt:lpstr>NM Helmet Law</vt:lpstr>
      <vt:lpstr> University of NEW MEXICO RESEARCH </vt:lpstr>
      <vt:lpstr>Undiagnosed Concussion </vt:lpstr>
      <vt:lpstr>Symptomatic Recovery Period </vt:lpstr>
      <vt:lpstr>When to Refer OUT  to Rehab</vt:lpstr>
      <vt:lpstr>PT Evaluation</vt:lpstr>
      <vt:lpstr>Post-Concussion Examination  Subjective/ History/Observation</vt:lpstr>
      <vt:lpstr>SYMPTOMS </vt:lpstr>
      <vt:lpstr>SYMPTOM CHECKLIST </vt:lpstr>
      <vt:lpstr>PowerPoint Presentation</vt:lpstr>
      <vt:lpstr>CERVICAL PROFILE </vt:lpstr>
      <vt:lpstr>Cervical Measures</vt:lpstr>
      <vt:lpstr>OCULAR/ VISUAL PROFILE </vt:lpstr>
      <vt:lpstr>Ocular/ Visual Measures    </vt:lpstr>
      <vt:lpstr>VOMS </vt:lpstr>
      <vt:lpstr>VESTIBULAR PROFILE </vt:lpstr>
      <vt:lpstr>VESTIBULAR Measurement/ BALANCE </vt:lpstr>
      <vt:lpstr>PT CERVICAL TREATMENT </vt:lpstr>
      <vt:lpstr>PT Ocular TREATMENT </vt:lpstr>
      <vt:lpstr>Summary</vt:lpstr>
      <vt:lpstr>Flow Chart for Concussion Clinic</vt:lpstr>
      <vt:lpstr>TEAM WORK </vt:lpstr>
      <vt:lpstr>Treatment planning</vt:lpstr>
      <vt:lpstr>ONLINE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Concussion Clinic</dc:title>
  <dc:creator>Mark H Pedrotty</dc:creator>
  <cp:lastModifiedBy>Katie P Weems</cp:lastModifiedBy>
  <cp:revision>44</cp:revision>
  <dcterms:created xsi:type="dcterms:W3CDTF">2018-04-27T00:56:11Z</dcterms:created>
  <dcterms:modified xsi:type="dcterms:W3CDTF">2019-09-11T15:24:35Z</dcterms:modified>
</cp:coreProperties>
</file>